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p:regular r:id="rId32"/>
      <p:bold r:id="rId33"/>
      <p:italic r:id="rId34"/>
      <p:boldItalic r:id="rId35"/>
    </p:embeddedFon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HelveticaNeue-bold.fntdata"/><Relationship Id="rId14" Type="http://schemas.openxmlformats.org/officeDocument/2006/relationships/slide" Target="slides/slide9.xml"/><Relationship Id="rId36" Type="http://schemas.openxmlformats.org/officeDocument/2006/relationships/font" Target="fonts/HelveticaNeue-regular.fntdata"/><Relationship Id="rId17" Type="http://schemas.openxmlformats.org/officeDocument/2006/relationships/slide" Target="slides/slide12.xml"/><Relationship Id="rId39" Type="http://schemas.openxmlformats.org/officeDocument/2006/relationships/font" Target="fonts/HelveticaNeue-boldItalic.fntdata"/><Relationship Id="rId16" Type="http://schemas.openxmlformats.org/officeDocument/2006/relationships/slide" Target="slides/slide11.xml"/><Relationship Id="rId38" Type="http://schemas.openxmlformats.org/officeDocument/2006/relationships/font" Target="fonts/HelveticaNeue-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0b3740f9c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We are excited for today’s webinar which is not only about creating an inclusive environment for students, but on looking at shared challenges all peers at institutions are facing and how leaders like TCS Education System is encouraging others to also take on accessibility and inclusion efforts by establishing key partnerships.</a:t>
            </a:r>
            <a:endParaRPr/>
          </a:p>
        </p:txBody>
      </p:sp>
      <p:sp>
        <p:nvSpPr>
          <p:cNvPr id="233" name="Google Shape;233;g70b3740f9c_0_3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5fdac0f45_1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75fdac0f45_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to talk through.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75fdac0f45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75fdac0f45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to talk through.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75fdac0f45_1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75fdac0f45_1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to introduce this topic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75fdac0f45_1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75fdac0f45_1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to address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75fdac0f45_1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75fdac0f45_1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Georgia"/>
                <a:ea typeface="Georgia"/>
                <a:cs typeface="Georgia"/>
                <a:sym typeface="Georgia"/>
              </a:rPr>
              <a:t>Scott: Lord, since this plan would be changing culture, were there key stakeholders identified and if so, why were they considered to be key stakeholders in the success of the initiative?</a:t>
            </a:r>
            <a:endParaRPr b="1">
              <a:solidFill>
                <a:schemeClr val="dk1"/>
              </a:solidFill>
              <a:latin typeface="Georgia"/>
              <a:ea typeface="Georgia"/>
              <a:cs typeface="Georgia"/>
              <a:sym typeface="Georgi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75fdac0f45_2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75fdac0f45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Georgia"/>
                <a:ea typeface="Georgia"/>
                <a:cs typeface="Georgia"/>
                <a:sym typeface="Georgia"/>
              </a:rPr>
              <a:t>Scott: How did you go about the change management that needed to take place in order to gain the needed buy-in and to ultimately succeed?</a:t>
            </a:r>
            <a:endParaRPr b="1">
              <a:solidFill>
                <a:schemeClr val="dk1"/>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Georgia"/>
                <a:ea typeface="Georgia"/>
                <a:cs typeface="Georgia"/>
                <a:sym typeface="Georgia"/>
              </a:rPr>
              <a:t> </a:t>
            </a:r>
            <a:endParaRPr>
              <a:solidFill>
                <a:schemeClr val="dk1"/>
              </a:solidFill>
              <a:latin typeface="Georgia"/>
              <a:ea typeface="Georgia"/>
              <a:cs typeface="Georgia"/>
              <a:sym typeface="Georgia"/>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75fdac0f45_2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75fdac0f45_2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How did you go about the change management that needed to take place in order to gain the needed buy-in and to ultimately succeed?</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75fdac0f45_2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75fdac0f45_2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Lord, with every initiative, there is a cost. How was the budget and time allocation developed for this initiative? </a:t>
            </a:r>
            <a:br>
              <a:rPr lang="en" sz="1400">
                <a:solidFill>
                  <a:schemeClr val="dk1"/>
                </a:solidFill>
              </a:rPr>
            </a:br>
            <a:br>
              <a:rPr lang="en" sz="1400">
                <a:solidFill>
                  <a:schemeClr val="dk1"/>
                </a:solidFill>
              </a:rPr>
            </a:br>
            <a:r>
              <a:rPr lang="en" sz="1400">
                <a:solidFill>
                  <a:schemeClr val="dk1"/>
                </a:solidFill>
              </a:rPr>
              <a:t>Lord/Scott to fill in this slide with key points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75fdac0f45_2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75fdac0f45_2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75fdac0f45_1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75fdac0f45_1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Scott: Lord, now that we’ve covered the preliminary activities that led up to the plan, would you now please take us through the components you and your team put together as the initial plan?</a:t>
            </a:r>
            <a:br>
              <a:rPr lang="en" sz="1400">
                <a:solidFill>
                  <a:schemeClr val="dk1"/>
                </a:solidFill>
              </a:rPr>
            </a:br>
            <a:br>
              <a:rPr lang="en" sz="1400">
                <a:solidFill>
                  <a:schemeClr val="dk1"/>
                </a:solidFill>
              </a:rPr>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0b3740f9c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Lord, thank you for joining us today and sharing your experiences in developing and orchestrating a plan for TCS Education System. I know our audience is eager to hear from you on how TCS is becoming an inclusion leader and assisting partner institutions to follow suit.</a:t>
            </a:r>
            <a:endParaRPr/>
          </a:p>
        </p:txBody>
      </p:sp>
      <p:sp>
        <p:nvSpPr>
          <p:cNvPr id="240" name="Google Shape;240;g70b3740f9c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75fdac0f45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75fdac0f45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Lord addresses Scott’s questions from the slide before.</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75fdac0f45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75fdac0f45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Scott: Having put together an initial plan, did the execution of the plan go as quickly and smoothly as anticipated with all of the milestones achieved, or were there bumps in the road or delays along the way? If so, what were they?</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75fdac0f45_1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75fdac0f45_1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Scott: A significant component of TCS’s initiative was to also duplicate these efforts with partner institutions. How was this to be replicated and what has been the success rate of the duplication? </a:t>
            </a:r>
            <a:endParaRPr sz="1400">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75fdac0f45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75fdac0f45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Lord to address partnerships</a:t>
            </a:r>
            <a:br>
              <a:rPr lang="en" sz="1400">
                <a:solidFill>
                  <a:schemeClr val="dk1"/>
                </a:solidFill>
              </a:rPr>
            </a:b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75fdac0f45_2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75fdac0f45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a:t>
            </a:r>
            <a:r>
              <a:rPr lang="en" sz="1400">
                <a:solidFill>
                  <a:schemeClr val="dk1"/>
                </a:solidFill>
              </a:rPr>
              <a:t>Now knowing what you know, what would you go back and do differently, if anything?</a:t>
            </a:r>
            <a:br>
              <a:rPr lang="en" sz="1400">
                <a:solidFill>
                  <a:schemeClr val="dk1"/>
                </a:solidFill>
              </a:rPr>
            </a:br>
            <a:br>
              <a:rPr lang="en" sz="1400">
                <a:solidFill>
                  <a:schemeClr val="dk1"/>
                </a:solidFill>
              </a:rPr>
            </a:br>
            <a:r>
              <a:rPr lang="en" sz="1400">
                <a:solidFill>
                  <a:schemeClr val="dk1"/>
                </a:solidFill>
              </a:rPr>
              <a:t>Scott: Lord, is there anything else you would like to add that you felt was crucial in this overall process that hasn’t been mentioned yet?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70b3740f9c_2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g70b3740f9c_2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Now, we’ll take your questions. You can still submit them in the chat forum within the platform now - Jacques?</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70b3740f9c_2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Two missions:</a:t>
            </a:r>
            <a:endParaRPr/>
          </a:p>
          <a:p>
            <a:pPr indent="0" lvl="0" marL="0" rtl="0" algn="l">
              <a:lnSpc>
                <a:spcPct val="100000"/>
              </a:lnSpc>
              <a:spcBef>
                <a:spcPts val="0"/>
              </a:spcBef>
              <a:spcAft>
                <a:spcPts val="0"/>
              </a:spcAft>
              <a:buSzPts val="1100"/>
              <a:buNone/>
            </a:pPr>
            <a:r>
              <a:rPr lang="en"/>
              <a:t>Teach you how to set up the best lecture capture you can and show you the tools to help you do so.</a:t>
            </a:r>
            <a:endParaRPr/>
          </a:p>
          <a:p>
            <a:pPr indent="0" lvl="0" marL="0" rtl="0" algn="l">
              <a:lnSpc>
                <a:spcPct val="100000"/>
              </a:lnSpc>
              <a:spcBef>
                <a:spcPts val="0"/>
              </a:spcBef>
              <a:spcAft>
                <a:spcPts val="0"/>
              </a:spcAft>
              <a:buSzPts val="1100"/>
              <a:buNone/>
            </a:pPr>
            <a:r>
              <a:rPr lang="en"/>
              <a:t>Making the lecture capture not only accessible, but usable, for all students (sharing a room in a dorm and want to read the captions).</a:t>
            </a:r>
            <a:endParaRPr/>
          </a:p>
          <a:p>
            <a:pPr indent="0" lvl="0" marL="0" rtl="0" algn="l">
              <a:lnSpc>
                <a:spcPct val="100000"/>
              </a:lnSpc>
              <a:spcBef>
                <a:spcPts val="0"/>
              </a:spcBef>
              <a:spcAft>
                <a:spcPts val="0"/>
              </a:spcAft>
              <a:buSzPts val="1100"/>
              <a:buNone/>
            </a:pPr>
            <a:r>
              <a:rPr lang="en"/>
              <a:t>Stat from Facebook: Vast majority of videos that are watched are watched on mute (that’s the norm).</a:t>
            </a:r>
            <a:endParaRPr/>
          </a:p>
        </p:txBody>
      </p:sp>
      <p:sp>
        <p:nvSpPr>
          <p:cNvPr id="434" name="Google Shape;434;g70b3740f9c_2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0b3fd27a4_1_3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70b3fd27a4_1_3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First of all, we wanted to share some current information that has taken place, On November 27th a decree was issued between the National Association of the Deaf and Harvard University. This decree is one of the most prescriptive decrees issued to date, identifying a wide range of digital environments that must contain captioned content. Not only captioned, but captioned with accuracy. This is a monumental step forward for learners. Many might say, “Well, we’re not Harvard.” This decree, while captures the attention of a lot of people, wasn’t based on the name of the institution or the endowment received, but rather on creating an equitable learning experience for all. </a:t>
            </a:r>
            <a:r>
              <a:rPr lang="en" sz="1050">
                <a:solidFill>
                  <a:schemeClr val="dk1"/>
                </a:solidFill>
                <a:highlight>
                  <a:srgbClr val="FFFFFF"/>
                </a:highlight>
                <a:latin typeface="Roboto"/>
                <a:ea typeface="Roboto"/>
                <a:cs typeface="Roboto"/>
                <a:sym typeface="Roboto"/>
              </a:rPr>
              <a:t>I was once asked what I thought the greatest hindrance to digital access in education was, my answer . . . "The underlying perception that digital accessibility is optional." This brings us one step closer to making sure it isn't optional.</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70b3740f9c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 Here is our agenda for the next hour. Please submit your questions throughout the hour and we will be sure to address them at the end of the session.</a:t>
            </a:r>
            <a:endParaRPr sz="1400">
              <a:solidFill>
                <a:schemeClr val="dk1"/>
              </a:solidFill>
            </a:endParaRPr>
          </a:p>
          <a:p>
            <a:pPr indent="0" lvl="0" marL="0" rtl="0" algn="l">
              <a:lnSpc>
                <a:spcPct val="100000"/>
              </a:lnSpc>
              <a:spcBef>
                <a:spcPts val="0"/>
              </a:spcBef>
              <a:spcAft>
                <a:spcPts val="0"/>
              </a:spcAft>
              <a:buSzPts val="1100"/>
              <a:buNone/>
            </a:pPr>
            <a:r>
              <a:t/>
            </a:r>
            <a:endParaRPr/>
          </a:p>
        </p:txBody>
      </p:sp>
      <p:sp>
        <p:nvSpPr>
          <p:cNvPr id="261" name="Google Shape;261;g70b3740f9c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0b3740f9c_2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70b3740f9c_2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In this webinar series, we’re continuing to focus on inclusion efforts and how key technology is enhancing the engagement with content for all students, not just those with identified learning needs. </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5fdac0f45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75fdac0f45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Scott: Touch on accuracy and the importance for successful engagement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75fdac0f45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5fdac0f45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Lord, let’s first go all the way back to the inception of this initiative. What were the motivators and initial challenges to create TCS’s Inclusivity Plan? </a:t>
            </a:r>
            <a:br>
              <a:rPr lang="en" sz="1400">
                <a:solidFill>
                  <a:schemeClr val="dk1"/>
                </a:solidFill>
              </a:rPr>
            </a:br>
            <a:br>
              <a:rPr lang="en" sz="1400">
                <a:solidFill>
                  <a:schemeClr val="dk1"/>
                </a:solidFill>
              </a:rPr>
            </a:br>
            <a:r>
              <a:rPr lang="en" sz="1400">
                <a:solidFill>
                  <a:schemeClr val="dk1"/>
                </a:solidFill>
              </a:rPr>
              <a:t>Scott: With the motivators you mentioned, what were some of the significant barriers that had to be overcome in order to put together such a plan?</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75fdac0f4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75fdac0f4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Yes, we are seeing that more needs to be done like what TCS is doing to assist in the diverse needs of 21st century learners. These include captioning for ESL, aging, veterans, multimodal learning, and more.</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0b3740f9c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70b3740f9c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Scott to update and talk through.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1.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question or bullets" showMasterSp="0">
  <p:cSld name="Title Slide_6">
    <p:spTree>
      <p:nvGrpSpPr>
        <p:cNvPr id="6" name="Shape 6"/>
        <p:cNvGrpSpPr/>
        <p:nvPr/>
      </p:nvGrpSpPr>
      <p:grpSpPr>
        <a:xfrm>
          <a:off x="0" y="0"/>
          <a:ext cx="0" cy="0"/>
          <a:chOff x="0" y="0"/>
          <a:chExt cx="0" cy="0"/>
        </a:xfrm>
      </p:grpSpPr>
      <p:sp>
        <p:nvSpPr>
          <p:cNvPr id="7" name="Google Shape;7;p2"/>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8" name="Google Shape;8;p2"/>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9" name="Google Shape;9;p2"/>
          <p:cNvSpPr txBox="1"/>
          <p:nvPr>
            <p:ph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sp>
        <p:nvSpPr>
          <p:cNvPr id="10" name="Google Shape;10;p2"/>
          <p:cNvSpPr txBox="1"/>
          <p:nvPr>
            <p:ph idx="1" type="body"/>
          </p:nvPr>
        </p:nvSpPr>
        <p:spPr>
          <a:xfrm>
            <a:off x="952500" y="1457325"/>
            <a:ext cx="6217800" cy="29175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150000"/>
              </a:lnSpc>
              <a:spcBef>
                <a:spcPts val="500"/>
              </a:spcBef>
              <a:spcAft>
                <a:spcPts val="0"/>
              </a:spcAft>
              <a:buClr>
                <a:srgbClr val="00DAB4"/>
              </a:buClr>
              <a:buSzPts val="2400"/>
              <a:buChar char="●"/>
              <a:defRPr b="1" i="0" sz="2400" u="none" cap="none" strike="noStrike">
                <a:solidFill>
                  <a:srgbClr val="0C2240"/>
                </a:solidFill>
              </a:defRPr>
            </a:lvl1pPr>
            <a:lvl2pPr indent="-381000" lvl="1" marL="914400" marR="0" rtl="0" algn="l">
              <a:lnSpc>
                <a:spcPct val="150000"/>
              </a:lnSpc>
              <a:spcBef>
                <a:spcPts val="500"/>
              </a:spcBef>
              <a:spcAft>
                <a:spcPts val="0"/>
              </a:spcAft>
              <a:buClr>
                <a:srgbClr val="0C2240"/>
              </a:buClr>
              <a:buSzPts val="2400"/>
              <a:buChar char="○"/>
              <a:defRPr i="0" sz="2400" u="none" cap="none" strike="noStrike">
                <a:solidFill>
                  <a:srgbClr val="0C2240"/>
                </a:solidFill>
              </a:defRPr>
            </a:lvl2pPr>
            <a:lvl3pPr indent="-381000" lvl="2" marL="1371600" marR="0" rtl="0" algn="l">
              <a:lnSpc>
                <a:spcPct val="150000"/>
              </a:lnSpc>
              <a:spcBef>
                <a:spcPts val="500"/>
              </a:spcBef>
              <a:spcAft>
                <a:spcPts val="0"/>
              </a:spcAft>
              <a:buClr>
                <a:srgbClr val="0C2240"/>
              </a:buClr>
              <a:buSzPts val="2400"/>
              <a:buChar char="■"/>
              <a:defRPr i="0" sz="2400" u="none" cap="none" strike="noStrike">
                <a:solidFill>
                  <a:srgbClr val="0C2240"/>
                </a:solidFill>
              </a:defRPr>
            </a:lvl3pPr>
            <a:lvl4pPr indent="-381000" lvl="3" marL="1828800" marR="0" rtl="0" algn="l">
              <a:lnSpc>
                <a:spcPct val="150000"/>
              </a:lnSpc>
              <a:spcBef>
                <a:spcPts val="500"/>
              </a:spcBef>
              <a:spcAft>
                <a:spcPts val="0"/>
              </a:spcAft>
              <a:buClr>
                <a:srgbClr val="0C2240"/>
              </a:buClr>
              <a:buSzPts val="2400"/>
              <a:buChar char="●"/>
              <a:defRPr i="0" sz="2400" u="none" cap="none" strike="noStrike">
                <a:solidFill>
                  <a:srgbClr val="0C2240"/>
                </a:solidFill>
              </a:defRPr>
            </a:lvl4pPr>
            <a:lvl5pPr indent="-381000" lvl="4" marL="2286000" marR="0" rtl="0" algn="l">
              <a:lnSpc>
                <a:spcPct val="150000"/>
              </a:lnSpc>
              <a:spcBef>
                <a:spcPts val="500"/>
              </a:spcBef>
              <a:spcAft>
                <a:spcPts val="0"/>
              </a:spcAft>
              <a:buClr>
                <a:srgbClr val="0C2240"/>
              </a:buClr>
              <a:buSzPts val="2400"/>
              <a:buChar char="○"/>
              <a:defRPr i="0" sz="2400" u="none" cap="none" strike="noStrike">
                <a:solidFill>
                  <a:srgbClr val="0C2240"/>
                </a:solidFill>
              </a:defRPr>
            </a:lvl5pPr>
            <a:lvl6pPr indent="-381000" lvl="5" marL="2743200" marR="0" rtl="0" algn="l">
              <a:lnSpc>
                <a:spcPct val="150000"/>
              </a:lnSpc>
              <a:spcBef>
                <a:spcPts val="500"/>
              </a:spcBef>
              <a:spcAft>
                <a:spcPts val="0"/>
              </a:spcAft>
              <a:buClr>
                <a:srgbClr val="0C2240"/>
              </a:buClr>
              <a:buSzPts val="2400"/>
              <a:buChar char="■"/>
              <a:defRPr i="0" sz="2400" u="none" cap="none" strike="noStrike">
                <a:solidFill>
                  <a:srgbClr val="0C2240"/>
                </a:solidFill>
              </a:defRPr>
            </a:lvl6pPr>
            <a:lvl7pPr indent="-381000" lvl="6" marL="3200400" marR="0" rtl="0" algn="l">
              <a:lnSpc>
                <a:spcPct val="150000"/>
              </a:lnSpc>
              <a:spcBef>
                <a:spcPts val="400"/>
              </a:spcBef>
              <a:spcAft>
                <a:spcPts val="0"/>
              </a:spcAft>
              <a:buClr>
                <a:srgbClr val="0C2240"/>
              </a:buClr>
              <a:buSzPts val="2400"/>
              <a:buChar char="●"/>
              <a:defRPr i="0" sz="2400" u="none" cap="none" strike="noStrike">
                <a:solidFill>
                  <a:srgbClr val="0C2240"/>
                </a:solidFill>
              </a:defRPr>
            </a:lvl7pPr>
            <a:lvl8pPr indent="-381000" lvl="7" marL="3657600" marR="0" rtl="0" algn="l">
              <a:lnSpc>
                <a:spcPct val="150000"/>
              </a:lnSpc>
              <a:spcBef>
                <a:spcPts val="400"/>
              </a:spcBef>
              <a:spcAft>
                <a:spcPts val="0"/>
              </a:spcAft>
              <a:buClr>
                <a:srgbClr val="0C2240"/>
              </a:buClr>
              <a:buSzPts val="2400"/>
              <a:buChar char="○"/>
              <a:defRPr i="0" sz="2400" u="none" cap="none" strike="noStrike">
                <a:solidFill>
                  <a:srgbClr val="0C2240"/>
                </a:solidFill>
              </a:defRPr>
            </a:lvl8pPr>
            <a:lvl9pPr indent="-381000" lvl="8" marL="4114800" marR="0" rtl="0" algn="l">
              <a:lnSpc>
                <a:spcPct val="150000"/>
              </a:lnSpc>
              <a:spcBef>
                <a:spcPts val="400"/>
              </a:spcBef>
              <a:spcAft>
                <a:spcPts val="0"/>
              </a:spcAft>
              <a:buClr>
                <a:srgbClr val="0C2240"/>
              </a:buClr>
              <a:buSzPts val="2400"/>
              <a:buChar char="■"/>
              <a:defRPr i="0" sz="2400" u="none" cap="none" strike="noStrike">
                <a:solidFill>
                  <a:srgbClr val="0C2240"/>
                </a:solidFill>
              </a:defRPr>
            </a:lvl9pPr>
          </a:lstStyle>
          <a:p/>
        </p:txBody>
      </p:sp>
      <p:cxnSp>
        <p:nvCxnSpPr>
          <p:cNvPr id="11" name="Google Shape;11;p2"/>
          <p:cNvCxnSpPr/>
          <p:nvPr/>
        </p:nvCxnSpPr>
        <p:spPr>
          <a:xfrm>
            <a:off x="1028700" y="4581700"/>
            <a:ext cx="6858600" cy="0"/>
          </a:xfrm>
          <a:prstGeom prst="straightConnector1">
            <a:avLst/>
          </a:prstGeom>
          <a:noFill/>
          <a:ln cap="flat" cmpd="sng" w="28575">
            <a:solidFill>
              <a:srgbClr val="00E3C1"/>
            </a:solidFill>
            <a:prstDash val="solid"/>
            <a:round/>
            <a:headEnd len="sm" w="sm" type="none"/>
            <a:tailEnd len="sm" w="sm" type="none"/>
          </a:ln>
        </p:spPr>
      </p:cxn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itle &amp; content 5" showMasterSp="0">
  <p:cSld name="Title Slide_5">
    <p:spTree>
      <p:nvGrpSpPr>
        <p:cNvPr id="110" name="Shape 110"/>
        <p:cNvGrpSpPr/>
        <p:nvPr/>
      </p:nvGrpSpPr>
      <p:grpSpPr>
        <a:xfrm>
          <a:off x="0" y="0"/>
          <a:ext cx="0" cy="0"/>
          <a:chOff x="0" y="0"/>
          <a:chExt cx="0" cy="0"/>
        </a:xfrm>
      </p:grpSpPr>
      <p:sp>
        <p:nvSpPr>
          <p:cNvPr id="111" name="Google Shape;111;p11"/>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112" name="Google Shape;112;p11"/>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113" name="Google Shape;113;p11"/>
          <p:cNvSpPr txBox="1"/>
          <p:nvPr>
            <p:ph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sp>
        <p:nvSpPr>
          <p:cNvPr id="114" name="Google Shape;114;p11"/>
          <p:cNvSpPr txBox="1"/>
          <p:nvPr>
            <p:ph idx="2" type="title"/>
          </p:nvPr>
        </p:nvSpPr>
        <p:spPr>
          <a:xfrm>
            <a:off x="640950" y="1464150"/>
            <a:ext cx="7862100" cy="752400"/>
          </a:xfrm>
          <a:prstGeom prst="rect">
            <a:avLst/>
          </a:prstGeom>
          <a:noFill/>
          <a:ln>
            <a:noFill/>
          </a:ln>
        </p:spPr>
        <p:txBody>
          <a:bodyPr anchorCtr="0" anchor="t" bIns="34275" lIns="0" spcFirstLastPara="1" rIns="68575" wrap="square" tIns="0">
            <a:noAutofit/>
          </a:bodyPr>
          <a:lstStyle>
            <a:lvl1pPr lvl="0" marR="0" rtl="0" algn="ctr">
              <a:lnSpc>
                <a:spcPct val="90000"/>
              </a:lnSpc>
              <a:spcBef>
                <a:spcPts val="0"/>
              </a:spcBef>
              <a:spcAft>
                <a:spcPts val="0"/>
              </a:spcAft>
              <a:buClr>
                <a:srgbClr val="0C2240"/>
              </a:buClr>
              <a:buSzPts val="4800"/>
              <a:buFont typeface="Arial"/>
              <a:buNone/>
              <a:defRPr b="0" i="0" sz="4800" u="none" cap="none" strike="noStrike">
                <a:solidFill>
                  <a:srgbClr val="0C2240"/>
                </a:solidFill>
                <a:latin typeface="Arial"/>
                <a:ea typeface="Arial"/>
                <a:cs typeface="Arial"/>
                <a:sym typeface="Arial"/>
              </a:defRPr>
            </a:lvl1pPr>
            <a:lvl2pPr lvl="1" marR="0" rtl="0" algn="ctr">
              <a:lnSpc>
                <a:spcPct val="90000"/>
              </a:lnSpc>
              <a:spcBef>
                <a:spcPts val="0"/>
              </a:spcBef>
              <a:spcAft>
                <a:spcPts val="0"/>
              </a:spcAft>
              <a:buClr>
                <a:srgbClr val="0C2240"/>
              </a:buClr>
              <a:buSzPts val="4800"/>
              <a:buFont typeface="Arial"/>
              <a:buNone/>
              <a:defRPr b="0" i="0" sz="4800" u="none" cap="none" strike="noStrike">
                <a:solidFill>
                  <a:srgbClr val="0C2240"/>
                </a:solidFill>
                <a:latin typeface="Arial"/>
                <a:ea typeface="Arial"/>
                <a:cs typeface="Arial"/>
                <a:sym typeface="Arial"/>
              </a:defRPr>
            </a:lvl2pPr>
            <a:lvl3pPr lvl="2" marR="0" rtl="0" algn="ctr">
              <a:lnSpc>
                <a:spcPct val="90000"/>
              </a:lnSpc>
              <a:spcBef>
                <a:spcPts val="0"/>
              </a:spcBef>
              <a:spcAft>
                <a:spcPts val="0"/>
              </a:spcAft>
              <a:buClr>
                <a:srgbClr val="0C2240"/>
              </a:buClr>
              <a:buSzPts val="4800"/>
              <a:buFont typeface="Arial"/>
              <a:buNone/>
              <a:defRPr b="0" i="0" sz="4800" u="none" cap="none" strike="noStrike">
                <a:solidFill>
                  <a:srgbClr val="0C2240"/>
                </a:solidFill>
                <a:latin typeface="Arial"/>
                <a:ea typeface="Arial"/>
                <a:cs typeface="Arial"/>
                <a:sym typeface="Arial"/>
              </a:defRPr>
            </a:lvl3pPr>
            <a:lvl4pPr lvl="3" marR="0" rtl="0" algn="ctr">
              <a:lnSpc>
                <a:spcPct val="90000"/>
              </a:lnSpc>
              <a:spcBef>
                <a:spcPts val="0"/>
              </a:spcBef>
              <a:spcAft>
                <a:spcPts val="0"/>
              </a:spcAft>
              <a:buClr>
                <a:srgbClr val="0C2240"/>
              </a:buClr>
              <a:buSzPts val="4800"/>
              <a:buFont typeface="Arial"/>
              <a:buNone/>
              <a:defRPr b="0" i="0" sz="4800" u="none" cap="none" strike="noStrike">
                <a:solidFill>
                  <a:srgbClr val="0C2240"/>
                </a:solidFill>
                <a:latin typeface="Arial"/>
                <a:ea typeface="Arial"/>
                <a:cs typeface="Arial"/>
                <a:sym typeface="Arial"/>
              </a:defRPr>
            </a:lvl4pPr>
            <a:lvl5pPr lvl="4" marR="0" rtl="0" algn="ctr">
              <a:lnSpc>
                <a:spcPct val="90000"/>
              </a:lnSpc>
              <a:spcBef>
                <a:spcPts val="0"/>
              </a:spcBef>
              <a:spcAft>
                <a:spcPts val="0"/>
              </a:spcAft>
              <a:buClr>
                <a:srgbClr val="0C2240"/>
              </a:buClr>
              <a:buSzPts val="4800"/>
              <a:buFont typeface="Arial"/>
              <a:buNone/>
              <a:defRPr b="0" i="0" sz="4800" u="none" cap="none" strike="noStrike">
                <a:solidFill>
                  <a:srgbClr val="0C2240"/>
                </a:solidFill>
                <a:latin typeface="Arial"/>
                <a:ea typeface="Arial"/>
                <a:cs typeface="Arial"/>
                <a:sym typeface="Arial"/>
              </a:defRPr>
            </a:lvl5pPr>
            <a:lvl6pPr lvl="5" marR="0" rtl="0" algn="ctr">
              <a:lnSpc>
                <a:spcPct val="90000"/>
              </a:lnSpc>
              <a:spcBef>
                <a:spcPts val="0"/>
              </a:spcBef>
              <a:spcAft>
                <a:spcPts val="0"/>
              </a:spcAft>
              <a:buClr>
                <a:srgbClr val="0C2240"/>
              </a:buClr>
              <a:buSzPts val="4800"/>
              <a:buFont typeface="Arial"/>
              <a:buNone/>
              <a:defRPr b="0" i="0" sz="4800" u="none" cap="none" strike="noStrike">
                <a:solidFill>
                  <a:srgbClr val="0C2240"/>
                </a:solidFill>
                <a:latin typeface="Arial"/>
                <a:ea typeface="Arial"/>
                <a:cs typeface="Arial"/>
                <a:sym typeface="Arial"/>
              </a:defRPr>
            </a:lvl6pPr>
            <a:lvl7pPr lvl="6" marR="0" rtl="0" algn="ctr">
              <a:lnSpc>
                <a:spcPct val="90000"/>
              </a:lnSpc>
              <a:spcBef>
                <a:spcPts val="0"/>
              </a:spcBef>
              <a:spcAft>
                <a:spcPts val="0"/>
              </a:spcAft>
              <a:buClr>
                <a:srgbClr val="0C2240"/>
              </a:buClr>
              <a:buSzPts val="4800"/>
              <a:buFont typeface="Arial"/>
              <a:buNone/>
              <a:defRPr b="0" i="0" sz="4800" u="none" cap="none" strike="noStrike">
                <a:solidFill>
                  <a:srgbClr val="0C2240"/>
                </a:solidFill>
                <a:latin typeface="Arial"/>
                <a:ea typeface="Arial"/>
                <a:cs typeface="Arial"/>
                <a:sym typeface="Arial"/>
              </a:defRPr>
            </a:lvl7pPr>
            <a:lvl8pPr lvl="7" marR="0" rtl="0" algn="ctr">
              <a:lnSpc>
                <a:spcPct val="90000"/>
              </a:lnSpc>
              <a:spcBef>
                <a:spcPts val="0"/>
              </a:spcBef>
              <a:spcAft>
                <a:spcPts val="0"/>
              </a:spcAft>
              <a:buClr>
                <a:srgbClr val="0C2240"/>
              </a:buClr>
              <a:buSzPts val="4800"/>
              <a:buFont typeface="Arial"/>
              <a:buNone/>
              <a:defRPr b="0" i="0" sz="4800" u="none" cap="none" strike="noStrike">
                <a:solidFill>
                  <a:srgbClr val="0C2240"/>
                </a:solidFill>
                <a:latin typeface="Arial"/>
                <a:ea typeface="Arial"/>
                <a:cs typeface="Arial"/>
                <a:sym typeface="Arial"/>
              </a:defRPr>
            </a:lvl8pPr>
            <a:lvl9pPr lvl="8" marR="0" rtl="0" algn="ctr">
              <a:lnSpc>
                <a:spcPct val="90000"/>
              </a:lnSpc>
              <a:spcBef>
                <a:spcPts val="0"/>
              </a:spcBef>
              <a:spcAft>
                <a:spcPts val="0"/>
              </a:spcAft>
              <a:buClr>
                <a:srgbClr val="0C2240"/>
              </a:buClr>
              <a:buSzPts val="4800"/>
              <a:buFont typeface="Arial"/>
              <a:buNone/>
              <a:defRPr b="0" i="0" sz="4800" u="none" cap="none" strike="noStrike">
                <a:solidFill>
                  <a:srgbClr val="0C2240"/>
                </a:solidFill>
                <a:latin typeface="Arial"/>
                <a:ea typeface="Arial"/>
                <a:cs typeface="Arial"/>
                <a:sym typeface="Arial"/>
              </a:defRPr>
            </a:lvl9pPr>
          </a:lstStyle>
          <a:p/>
        </p:txBody>
      </p:sp>
      <p:sp>
        <p:nvSpPr>
          <p:cNvPr id="115" name="Google Shape;115;p11"/>
          <p:cNvSpPr txBox="1"/>
          <p:nvPr>
            <p:ph idx="3" type="title"/>
          </p:nvPr>
        </p:nvSpPr>
        <p:spPr>
          <a:xfrm>
            <a:off x="1057400" y="2394488"/>
            <a:ext cx="7029300" cy="752400"/>
          </a:xfrm>
          <a:prstGeom prst="rect">
            <a:avLst/>
          </a:prstGeom>
          <a:noFill/>
          <a:ln>
            <a:noFill/>
          </a:ln>
        </p:spPr>
        <p:txBody>
          <a:bodyPr anchorCtr="0" anchor="t" bIns="34275" lIns="0" spcFirstLastPara="1" rIns="68575" wrap="square" tIns="0">
            <a:noAutofit/>
          </a:bodyPr>
          <a:lstStyle>
            <a:lvl1pPr lvl="0" marR="0" rtl="0" algn="ctr">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1pPr>
            <a:lvl2pPr lvl="1" marR="0" rtl="0" algn="ctr">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2pPr>
            <a:lvl3pPr lvl="2" marR="0" rtl="0" algn="ctr">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3pPr>
            <a:lvl4pPr lvl="3" marR="0" rtl="0" algn="ctr">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4pPr>
            <a:lvl5pPr lvl="4" marR="0" rtl="0" algn="ctr">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5pPr>
            <a:lvl6pPr lvl="5" marR="0" rtl="0" algn="ctr">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6pPr>
            <a:lvl7pPr lvl="6" marR="0" rtl="0" algn="ctr">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7pPr>
            <a:lvl8pPr lvl="7" marR="0" rtl="0" algn="ctr">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8pPr>
            <a:lvl9pPr lvl="8" marR="0" rtl="0" algn="ctr">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9pPr>
          </a:lstStyle>
          <a:p/>
        </p:txBody>
      </p:sp>
      <p:pic>
        <p:nvPicPr>
          <p:cNvPr id="116" name="Google Shape;116;p11"/>
          <p:cNvPicPr preferRelativeResize="0"/>
          <p:nvPr/>
        </p:nvPicPr>
        <p:blipFill rotWithShape="1">
          <a:blip r:embed="rId3">
            <a:alphaModFix/>
          </a:blip>
          <a:srcRect b="0" l="0" r="6191" t="0"/>
          <a:stretch/>
        </p:blipFill>
        <p:spPr>
          <a:xfrm>
            <a:off x="3755225" y="3324825"/>
            <a:ext cx="1633550" cy="1365150"/>
          </a:xfrm>
          <a:prstGeom prst="rect">
            <a:avLst/>
          </a:prstGeom>
          <a:noFill/>
          <a:ln>
            <a:noFill/>
          </a:ln>
        </p:spPr>
      </p:pic>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itle &amp; text right" showMasterSp="0">
  <p:cSld name="Title Slide_4_1">
    <p:spTree>
      <p:nvGrpSpPr>
        <p:cNvPr id="117" name="Shape 117"/>
        <p:cNvGrpSpPr/>
        <p:nvPr/>
      </p:nvGrpSpPr>
      <p:grpSpPr>
        <a:xfrm>
          <a:off x="0" y="0"/>
          <a:ext cx="0" cy="0"/>
          <a:chOff x="0" y="0"/>
          <a:chExt cx="0" cy="0"/>
        </a:xfrm>
      </p:grpSpPr>
      <p:sp>
        <p:nvSpPr>
          <p:cNvPr id="118" name="Google Shape;118;p12"/>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119" name="Google Shape;119;p12"/>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120" name="Google Shape;120;p12"/>
          <p:cNvSpPr txBox="1"/>
          <p:nvPr>
            <p:ph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sp>
        <p:nvSpPr>
          <p:cNvPr id="121" name="Google Shape;121;p12"/>
          <p:cNvSpPr txBox="1"/>
          <p:nvPr>
            <p:ph idx="1" type="body"/>
          </p:nvPr>
        </p:nvSpPr>
        <p:spPr>
          <a:xfrm>
            <a:off x="4564625" y="2749775"/>
            <a:ext cx="3493500" cy="1879500"/>
          </a:xfrm>
          <a:prstGeom prst="rect">
            <a:avLst/>
          </a:prstGeom>
          <a:noFill/>
          <a:ln>
            <a:noFill/>
          </a:ln>
        </p:spPr>
        <p:txBody>
          <a:bodyPr anchorCtr="0" anchor="t" bIns="34275" lIns="0" spcFirstLastPara="1" rIns="68575" wrap="square" tIns="0">
            <a:noAutofit/>
          </a:bodyPr>
          <a:lstStyle>
            <a:lvl1pPr indent="-228600" lvl="0" marL="457200" marR="0" rtl="0">
              <a:lnSpc>
                <a:spcPct val="115000"/>
              </a:lnSpc>
              <a:spcBef>
                <a:spcPts val="800"/>
              </a:spcBef>
              <a:spcAft>
                <a:spcPts val="0"/>
              </a:spcAft>
              <a:buClr>
                <a:srgbClr val="0C2240"/>
              </a:buClr>
              <a:buSzPts val="1400"/>
              <a:buNone/>
              <a:defRPr i="0" u="none" cap="none" strike="noStrike">
                <a:solidFill>
                  <a:srgbClr val="0C2240"/>
                </a:solidFill>
              </a:defRPr>
            </a:lvl1pPr>
            <a:lvl2pPr indent="-317500" lvl="1" marL="914400" marR="0" rtl="0">
              <a:lnSpc>
                <a:spcPct val="115000"/>
              </a:lnSpc>
              <a:spcBef>
                <a:spcPts val="400"/>
              </a:spcBef>
              <a:spcAft>
                <a:spcPts val="0"/>
              </a:spcAft>
              <a:buClr>
                <a:srgbClr val="00DAB4"/>
              </a:buClr>
              <a:buSzPts val="1400"/>
              <a:buChar char="•"/>
              <a:defRPr i="0" u="none" cap="none" strike="noStrike">
                <a:solidFill>
                  <a:srgbClr val="0C2240"/>
                </a:solidFill>
              </a:defRPr>
            </a:lvl2pPr>
            <a:lvl3pPr indent="-304800" lvl="2" marL="1371600" marR="0" rtl="0">
              <a:lnSpc>
                <a:spcPct val="115000"/>
              </a:lnSpc>
              <a:spcBef>
                <a:spcPts val="400"/>
              </a:spcBef>
              <a:spcAft>
                <a:spcPts val="0"/>
              </a:spcAft>
              <a:buClr>
                <a:srgbClr val="00DAB4"/>
              </a:buClr>
              <a:buSzPts val="1200"/>
              <a:buChar char="•"/>
              <a:defRPr i="0" sz="1200" u="none" cap="none" strike="noStrike">
                <a:solidFill>
                  <a:srgbClr val="0C2240"/>
                </a:solidFill>
              </a:defRPr>
            </a:lvl3pPr>
            <a:lvl4pPr indent="-304800" lvl="3" marL="1828800" marR="0" rtl="0">
              <a:lnSpc>
                <a:spcPct val="115000"/>
              </a:lnSpc>
              <a:spcBef>
                <a:spcPts val="400"/>
              </a:spcBef>
              <a:spcAft>
                <a:spcPts val="0"/>
              </a:spcAft>
              <a:buClr>
                <a:srgbClr val="0C2240"/>
              </a:buClr>
              <a:buSzPts val="1200"/>
              <a:buChar char="•"/>
              <a:defRPr i="0" sz="1200" u="none" cap="none" strike="noStrike">
                <a:solidFill>
                  <a:srgbClr val="0C2240"/>
                </a:solidFill>
              </a:defRPr>
            </a:lvl4pPr>
            <a:lvl5pPr indent="-292100" lvl="4" marL="2286000" marR="0" rtl="0">
              <a:lnSpc>
                <a:spcPct val="115000"/>
              </a:lnSpc>
              <a:spcBef>
                <a:spcPts val="400"/>
              </a:spcBef>
              <a:spcAft>
                <a:spcPts val="0"/>
              </a:spcAft>
              <a:buClr>
                <a:srgbClr val="0C2240"/>
              </a:buClr>
              <a:buSzPts val="1000"/>
              <a:buChar char="•"/>
              <a:defRPr i="0" sz="1000" u="none" cap="none" strike="noStrike">
                <a:solidFill>
                  <a:srgbClr val="0C2240"/>
                </a:solidFill>
              </a:defRPr>
            </a:lvl5pPr>
            <a:lvl6pPr indent="-292100" lvl="5" marL="2743200" marR="0" rtl="0">
              <a:lnSpc>
                <a:spcPct val="115000"/>
              </a:lnSpc>
              <a:spcBef>
                <a:spcPts val="400"/>
              </a:spcBef>
              <a:spcAft>
                <a:spcPts val="0"/>
              </a:spcAft>
              <a:buClr>
                <a:srgbClr val="0C2240"/>
              </a:buClr>
              <a:buSzPts val="1000"/>
              <a:buChar char="•"/>
              <a:defRPr i="0" sz="1000" u="none" cap="none" strike="noStrike">
                <a:solidFill>
                  <a:srgbClr val="0C2240"/>
                </a:solidFill>
              </a:defRPr>
            </a:lvl6pPr>
            <a:lvl7pPr indent="-292100" lvl="6" marL="3200400" marR="0" rtl="0">
              <a:lnSpc>
                <a:spcPct val="115000"/>
              </a:lnSpc>
              <a:spcBef>
                <a:spcPts val="400"/>
              </a:spcBef>
              <a:spcAft>
                <a:spcPts val="0"/>
              </a:spcAft>
              <a:buClr>
                <a:srgbClr val="0C2240"/>
              </a:buClr>
              <a:buSzPts val="1000"/>
              <a:buChar char="•"/>
              <a:defRPr i="0" sz="1000" u="none" cap="none" strike="noStrike">
                <a:solidFill>
                  <a:srgbClr val="0C2240"/>
                </a:solidFill>
              </a:defRPr>
            </a:lvl7pPr>
            <a:lvl8pPr indent="-292100" lvl="7" marL="3657600" marR="0" rtl="0">
              <a:lnSpc>
                <a:spcPct val="115000"/>
              </a:lnSpc>
              <a:spcBef>
                <a:spcPts val="400"/>
              </a:spcBef>
              <a:spcAft>
                <a:spcPts val="0"/>
              </a:spcAft>
              <a:buClr>
                <a:srgbClr val="0C2240"/>
              </a:buClr>
              <a:buSzPts val="1000"/>
              <a:buChar char="•"/>
              <a:defRPr i="0" sz="1000" u="none" cap="none" strike="noStrike">
                <a:solidFill>
                  <a:srgbClr val="0C2240"/>
                </a:solidFill>
              </a:defRPr>
            </a:lvl8pPr>
            <a:lvl9pPr indent="-292100" lvl="8" marL="4114800" marR="0" rtl="0">
              <a:lnSpc>
                <a:spcPct val="115000"/>
              </a:lnSpc>
              <a:spcBef>
                <a:spcPts val="400"/>
              </a:spcBef>
              <a:spcAft>
                <a:spcPts val="0"/>
              </a:spcAft>
              <a:buClr>
                <a:srgbClr val="0C2240"/>
              </a:buClr>
              <a:buSzPts val="1000"/>
              <a:buChar char="•"/>
              <a:defRPr i="0" sz="1000" u="none" cap="none" strike="noStrike">
                <a:solidFill>
                  <a:srgbClr val="0C2240"/>
                </a:solidFill>
              </a:defRPr>
            </a:lvl9pPr>
          </a:lstStyle>
          <a:p/>
        </p:txBody>
      </p:sp>
      <p:sp>
        <p:nvSpPr>
          <p:cNvPr id="122" name="Google Shape;122;p12"/>
          <p:cNvSpPr txBox="1"/>
          <p:nvPr>
            <p:ph idx="2" type="title"/>
          </p:nvPr>
        </p:nvSpPr>
        <p:spPr>
          <a:xfrm>
            <a:off x="4564625" y="1464150"/>
            <a:ext cx="3493500" cy="1141500"/>
          </a:xfrm>
          <a:prstGeom prst="rect">
            <a:avLst/>
          </a:prstGeom>
          <a:noFill/>
          <a:ln>
            <a:noFill/>
          </a:ln>
        </p:spPr>
        <p:txBody>
          <a:bodyPr anchorCtr="0" anchor="t" bIns="34275" lIns="0" spcFirstLastPara="1" rIns="68575" wrap="square" tIns="0">
            <a:noAutofit/>
          </a:bodyPr>
          <a:lstStyle>
            <a:lvl1pPr lvl="0"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1pPr>
            <a:lvl2pPr lvl="1"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2pPr>
            <a:lvl3pPr lvl="2"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3pPr>
            <a:lvl4pPr lvl="3"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4pPr>
            <a:lvl5pPr lvl="4"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5pPr>
            <a:lvl6pPr lvl="5"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6pPr>
            <a:lvl7pPr lvl="6"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7pPr>
            <a:lvl8pPr lvl="7"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8pPr>
            <a:lvl9pPr lvl="8"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9pPr>
          </a:lstStyle>
          <a:p/>
        </p:txBody>
      </p:sp>
      <p:grpSp>
        <p:nvGrpSpPr>
          <p:cNvPr id="123" name="Google Shape;123;p12"/>
          <p:cNvGrpSpPr/>
          <p:nvPr/>
        </p:nvGrpSpPr>
        <p:grpSpPr>
          <a:xfrm>
            <a:off x="9059" y="1033873"/>
            <a:ext cx="3893720" cy="4091535"/>
            <a:chOff x="0" y="989020"/>
            <a:chExt cx="4290600" cy="4134952"/>
          </a:xfrm>
        </p:grpSpPr>
        <p:sp>
          <p:nvSpPr>
            <p:cNvPr id="124" name="Google Shape;124;p12"/>
            <p:cNvSpPr/>
            <p:nvPr/>
          </p:nvSpPr>
          <p:spPr>
            <a:xfrm>
              <a:off x="0" y="3752450"/>
              <a:ext cx="42906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25" name="Google Shape;125;p12"/>
            <p:cNvSpPr/>
            <p:nvPr/>
          </p:nvSpPr>
          <p:spPr>
            <a:xfrm>
              <a:off x="0" y="3165919"/>
              <a:ext cx="19857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26" name="Google Shape;126;p12"/>
            <p:cNvSpPr/>
            <p:nvPr/>
          </p:nvSpPr>
          <p:spPr>
            <a:xfrm>
              <a:off x="0" y="2516213"/>
              <a:ext cx="14991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27" name="Google Shape;127;p12"/>
            <p:cNvSpPr/>
            <p:nvPr/>
          </p:nvSpPr>
          <p:spPr>
            <a:xfrm>
              <a:off x="0" y="1991100"/>
              <a:ext cx="42906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28" name="Google Shape;128;p12"/>
            <p:cNvSpPr/>
            <p:nvPr/>
          </p:nvSpPr>
          <p:spPr>
            <a:xfrm>
              <a:off x="0" y="989020"/>
              <a:ext cx="35553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29" name="Google Shape;129;p12"/>
            <p:cNvSpPr/>
            <p:nvPr/>
          </p:nvSpPr>
          <p:spPr>
            <a:xfrm>
              <a:off x="0" y="1499361"/>
              <a:ext cx="32034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30" name="Google Shape;130;p12"/>
            <p:cNvSpPr/>
            <p:nvPr/>
          </p:nvSpPr>
          <p:spPr>
            <a:xfrm>
              <a:off x="0" y="4375100"/>
              <a:ext cx="34257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31" name="Google Shape;131;p12"/>
            <p:cNvSpPr/>
            <p:nvPr/>
          </p:nvSpPr>
          <p:spPr>
            <a:xfrm>
              <a:off x="0" y="4862372"/>
              <a:ext cx="24456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32" name="Google Shape;132;p12"/>
            <p:cNvSpPr/>
            <p:nvPr/>
          </p:nvSpPr>
          <p:spPr>
            <a:xfrm>
              <a:off x="2536677" y="4860521"/>
              <a:ext cx="17538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33" name="Google Shape;133;p12"/>
            <p:cNvSpPr/>
            <p:nvPr/>
          </p:nvSpPr>
          <p:spPr>
            <a:xfrm>
              <a:off x="1626781" y="2524864"/>
              <a:ext cx="14991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guide id="6" pos="2880">
          <p15:clr>
            <a:srgbClr val="FA7B17"/>
          </p15:clr>
        </p15:guide>
        <p15:guide id="7" orient="horz" pos="1799">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itle &amp; bullets right" showMasterSp="0">
  <p:cSld name="Title Slide_4_1_1">
    <p:spTree>
      <p:nvGrpSpPr>
        <p:cNvPr id="134" name="Shape 134"/>
        <p:cNvGrpSpPr/>
        <p:nvPr/>
      </p:nvGrpSpPr>
      <p:grpSpPr>
        <a:xfrm>
          <a:off x="0" y="0"/>
          <a:ext cx="0" cy="0"/>
          <a:chOff x="0" y="0"/>
          <a:chExt cx="0" cy="0"/>
        </a:xfrm>
      </p:grpSpPr>
      <p:sp>
        <p:nvSpPr>
          <p:cNvPr id="135" name="Google Shape;135;p13"/>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136" name="Google Shape;136;p13"/>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137" name="Google Shape;137;p13"/>
          <p:cNvSpPr txBox="1"/>
          <p:nvPr>
            <p:ph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sp>
        <p:nvSpPr>
          <p:cNvPr id="138" name="Google Shape;138;p13"/>
          <p:cNvSpPr txBox="1"/>
          <p:nvPr>
            <p:ph idx="2" type="title"/>
          </p:nvPr>
        </p:nvSpPr>
        <p:spPr>
          <a:xfrm>
            <a:off x="4564625" y="1347000"/>
            <a:ext cx="3493500" cy="1214700"/>
          </a:xfrm>
          <a:prstGeom prst="rect">
            <a:avLst/>
          </a:prstGeom>
          <a:noFill/>
          <a:ln>
            <a:noFill/>
          </a:ln>
        </p:spPr>
        <p:txBody>
          <a:bodyPr anchorCtr="0" anchor="t" bIns="34275" lIns="0" spcFirstLastPara="1" rIns="68575" wrap="square" tIns="0">
            <a:noAutofit/>
          </a:bodyPr>
          <a:lstStyle>
            <a:lvl1pPr lvl="0"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1pPr>
            <a:lvl2pPr lvl="1"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2pPr>
            <a:lvl3pPr lvl="2"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3pPr>
            <a:lvl4pPr lvl="3"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4pPr>
            <a:lvl5pPr lvl="4"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5pPr>
            <a:lvl6pPr lvl="5"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6pPr>
            <a:lvl7pPr lvl="6"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7pPr>
            <a:lvl8pPr lvl="7"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8pPr>
            <a:lvl9pPr lvl="8"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9pPr>
          </a:lstStyle>
          <a:p/>
        </p:txBody>
      </p:sp>
      <p:sp>
        <p:nvSpPr>
          <p:cNvPr id="139" name="Google Shape;139;p13"/>
          <p:cNvSpPr txBox="1"/>
          <p:nvPr>
            <p:ph idx="1" type="body"/>
          </p:nvPr>
        </p:nvSpPr>
        <p:spPr>
          <a:xfrm>
            <a:off x="4564625" y="2728925"/>
            <a:ext cx="3493500" cy="1900200"/>
          </a:xfrm>
          <a:prstGeom prst="rect">
            <a:avLst/>
          </a:prstGeom>
          <a:noFill/>
          <a:ln>
            <a:noFill/>
          </a:ln>
        </p:spPr>
        <p:txBody>
          <a:bodyPr anchorCtr="0" anchor="t" bIns="34275" lIns="0" spcFirstLastPara="1" rIns="68575" wrap="square" tIns="0">
            <a:noAutofit/>
          </a:bodyPr>
          <a:lstStyle>
            <a:lvl1pPr indent="-317500" lvl="0" marL="457200" marR="0" rtl="0" algn="l">
              <a:lnSpc>
                <a:spcPct val="115000"/>
              </a:lnSpc>
              <a:spcBef>
                <a:spcPts val="800"/>
              </a:spcBef>
              <a:spcAft>
                <a:spcPts val="0"/>
              </a:spcAft>
              <a:buClr>
                <a:srgbClr val="00DAB4"/>
              </a:buClr>
              <a:buSzPts val="1400"/>
              <a:buChar char="●"/>
              <a:defRPr i="0" u="none" cap="none" strike="noStrike">
                <a:solidFill>
                  <a:srgbClr val="0C2240"/>
                </a:solidFill>
              </a:defRPr>
            </a:lvl1pPr>
            <a:lvl2pPr indent="-317500" lvl="1" marL="914400" marR="0" rtl="0" algn="l">
              <a:lnSpc>
                <a:spcPct val="115000"/>
              </a:lnSpc>
              <a:spcBef>
                <a:spcPts val="400"/>
              </a:spcBef>
              <a:spcAft>
                <a:spcPts val="0"/>
              </a:spcAft>
              <a:buClr>
                <a:srgbClr val="0C2240"/>
              </a:buClr>
              <a:buSzPts val="1400"/>
              <a:buChar char="○"/>
              <a:defRPr i="0" u="none" cap="none" strike="noStrike">
                <a:solidFill>
                  <a:srgbClr val="0C2240"/>
                </a:solidFill>
              </a:defRPr>
            </a:lvl2pPr>
            <a:lvl3pPr indent="-317500" lvl="2" marL="1371600" marR="0" rtl="0" algn="l">
              <a:lnSpc>
                <a:spcPct val="115000"/>
              </a:lnSpc>
              <a:spcBef>
                <a:spcPts val="400"/>
              </a:spcBef>
              <a:spcAft>
                <a:spcPts val="0"/>
              </a:spcAft>
              <a:buClr>
                <a:srgbClr val="0C2240"/>
              </a:buClr>
              <a:buSzPts val="1400"/>
              <a:buChar char="■"/>
              <a:defRPr i="0" u="none" cap="none" strike="noStrike">
                <a:solidFill>
                  <a:srgbClr val="0C2240"/>
                </a:solidFill>
              </a:defRPr>
            </a:lvl3pPr>
            <a:lvl4pPr indent="-317500" lvl="3" marL="1828800" marR="0" rtl="0" algn="l">
              <a:lnSpc>
                <a:spcPct val="115000"/>
              </a:lnSpc>
              <a:spcBef>
                <a:spcPts val="400"/>
              </a:spcBef>
              <a:spcAft>
                <a:spcPts val="0"/>
              </a:spcAft>
              <a:buClr>
                <a:srgbClr val="0C2240"/>
              </a:buClr>
              <a:buSzPts val="1400"/>
              <a:buChar char="●"/>
              <a:defRPr i="0" u="none" cap="none" strike="noStrike">
                <a:solidFill>
                  <a:srgbClr val="0C2240"/>
                </a:solidFill>
              </a:defRPr>
            </a:lvl4pPr>
            <a:lvl5pPr indent="-317500" lvl="4" marL="2286000" marR="0" rtl="0" algn="l">
              <a:lnSpc>
                <a:spcPct val="115000"/>
              </a:lnSpc>
              <a:spcBef>
                <a:spcPts val="400"/>
              </a:spcBef>
              <a:spcAft>
                <a:spcPts val="0"/>
              </a:spcAft>
              <a:buClr>
                <a:srgbClr val="0C2240"/>
              </a:buClr>
              <a:buSzPts val="1400"/>
              <a:buChar char="○"/>
              <a:defRPr i="0" u="none" cap="none" strike="noStrike">
                <a:solidFill>
                  <a:srgbClr val="0C2240"/>
                </a:solidFill>
              </a:defRPr>
            </a:lvl5pPr>
            <a:lvl6pPr indent="-317500" lvl="5" marL="2743200" marR="0" rtl="0" algn="l">
              <a:lnSpc>
                <a:spcPct val="115000"/>
              </a:lnSpc>
              <a:spcBef>
                <a:spcPts val="400"/>
              </a:spcBef>
              <a:spcAft>
                <a:spcPts val="0"/>
              </a:spcAft>
              <a:buClr>
                <a:srgbClr val="0C2240"/>
              </a:buClr>
              <a:buSzPts val="1400"/>
              <a:buChar char="■"/>
              <a:defRPr i="0" u="none" cap="none" strike="noStrike">
                <a:solidFill>
                  <a:srgbClr val="0C2240"/>
                </a:solidFill>
              </a:defRPr>
            </a:lvl6pPr>
            <a:lvl7pPr indent="-317500" lvl="6" marL="3200400" marR="0" rtl="0" algn="l">
              <a:lnSpc>
                <a:spcPct val="115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15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15000"/>
              </a:lnSpc>
              <a:spcBef>
                <a:spcPts val="400"/>
              </a:spcBef>
              <a:spcAft>
                <a:spcPts val="0"/>
              </a:spcAft>
              <a:buClr>
                <a:srgbClr val="0C2240"/>
              </a:buClr>
              <a:buSzPts val="1400"/>
              <a:buChar char="■"/>
              <a:defRPr i="0" u="none" cap="none" strike="noStrike">
                <a:solidFill>
                  <a:srgbClr val="0C2240"/>
                </a:solidFil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guide id="6" pos="2880">
          <p15:clr>
            <a:srgbClr val="FA7B17"/>
          </p15:clr>
        </p15:guide>
        <p15:guide id="7" orient="horz" pos="179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itle &amp; bullets left" showMasterSp="0">
  <p:cSld name="Title Slide_4_1_1_1">
    <p:spTree>
      <p:nvGrpSpPr>
        <p:cNvPr id="140" name="Shape 140"/>
        <p:cNvGrpSpPr/>
        <p:nvPr/>
      </p:nvGrpSpPr>
      <p:grpSpPr>
        <a:xfrm>
          <a:off x="0" y="0"/>
          <a:ext cx="0" cy="0"/>
          <a:chOff x="0" y="0"/>
          <a:chExt cx="0" cy="0"/>
        </a:xfrm>
      </p:grpSpPr>
      <p:grpSp>
        <p:nvGrpSpPr>
          <p:cNvPr id="141" name="Google Shape;141;p14"/>
          <p:cNvGrpSpPr/>
          <p:nvPr/>
        </p:nvGrpSpPr>
        <p:grpSpPr>
          <a:xfrm flipH="1">
            <a:off x="5250284" y="1033873"/>
            <a:ext cx="3893720" cy="4091535"/>
            <a:chOff x="0" y="989020"/>
            <a:chExt cx="4290600" cy="4134952"/>
          </a:xfrm>
        </p:grpSpPr>
        <p:sp>
          <p:nvSpPr>
            <p:cNvPr id="142" name="Google Shape;142;p14"/>
            <p:cNvSpPr/>
            <p:nvPr/>
          </p:nvSpPr>
          <p:spPr>
            <a:xfrm>
              <a:off x="0" y="3752450"/>
              <a:ext cx="42906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43" name="Google Shape;143;p14"/>
            <p:cNvSpPr/>
            <p:nvPr/>
          </p:nvSpPr>
          <p:spPr>
            <a:xfrm>
              <a:off x="0" y="3165919"/>
              <a:ext cx="19857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44" name="Google Shape;144;p14"/>
            <p:cNvSpPr/>
            <p:nvPr/>
          </p:nvSpPr>
          <p:spPr>
            <a:xfrm>
              <a:off x="0" y="2516213"/>
              <a:ext cx="14991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45" name="Google Shape;145;p14"/>
            <p:cNvSpPr/>
            <p:nvPr/>
          </p:nvSpPr>
          <p:spPr>
            <a:xfrm>
              <a:off x="0" y="1991100"/>
              <a:ext cx="42906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46" name="Google Shape;146;p14"/>
            <p:cNvSpPr/>
            <p:nvPr/>
          </p:nvSpPr>
          <p:spPr>
            <a:xfrm>
              <a:off x="0" y="989020"/>
              <a:ext cx="35553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47" name="Google Shape;147;p14"/>
            <p:cNvSpPr/>
            <p:nvPr/>
          </p:nvSpPr>
          <p:spPr>
            <a:xfrm>
              <a:off x="0" y="1499361"/>
              <a:ext cx="32034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48" name="Google Shape;148;p14"/>
            <p:cNvSpPr/>
            <p:nvPr/>
          </p:nvSpPr>
          <p:spPr>
            <a:xfrm>
              <a:off x="0" y="4375100"/>
              <a:ext cx="34257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49" name="Google Shape;149;p14"/>
            <p:cNvSpPr/>
            <p:nvPr/>
          </p:nvSpPr>
          <p:spPr>
            <a:xfrm>
              <a:off x="0" y="4862372"/>
              <a:ext cx="24456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50" name="Google Shape;150;p14"/>
            <p:cNvSpPr/>
            <p:nvPr/>
          </p:nvSpPr>
          <p:spPr>
            <a:xfrm>
              <a:off x="2536677" y="4860521"/>
              <a:ext cx="17538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51" name="Google Shape;151;p14"/>
            <p:cNvSpPr/>
            <p:nvPr/>
          </p:nvSpPr>
          <p:spPr>
            <a:xfrm>
              <a:off x="1626781" y="2524864"/>
              <a:ext cx="14991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152" name="Google Shape;152;p14"/>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153" name="Google Shape;153;p14"/>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154" name="Google Shape;154;p14"/>
          <p:cNvSpPr txBox="1"/>
          <p:nvPr>
            <p:ph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sp>
        <p:nvSpPr>
          <p:cNvPr id="155" name="Google Shape;155;p14"/>
          <p:cNvSpPr txBox="1"/>
          <p:nvPr>
            <p:ph idx="2" type="title"/>
          </p:nvPr>
        </p:nvSpPr>
        <p:spPr>
          <a:xfrm>
            <a:off x="1028700" y="1347000"/>
            <a:ext cx="3543300" cy="1214700"/>
          </a:xfrm>
          <a:prstGeom prst="rect">
            <a:avLst/>
          </a:prstGeom>
          <a:noFill/>
          <a:ln>
            <a:noFill/>
          </a:ln>
        </p:spPr>
        <p:txBody>
          <a:bodyPr anchorCtr="0" anchor="t" bIns="34275" lIns="0" spcFirstLastPara="1" rIns="68575" wrap="square" tIns="0">
            <a:noAutofit/>
          </a:bodyPr>
          <a:lstStyle>
            <a:lvl1pPr lvl="0"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1pPr>
            <a:lvl2pPr lvl="1"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2pPr>
            <a:lvl3pPr lvl="2"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3pPr>
            <a:lvl4pPr lvl="3"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4pPr>
            <a:lvl5pPr lvl="4"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5pPr>
            <a:lvl6pPr lvl="5"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6pPr>
            <a:lvl7pPr lvl="6"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7pPr>
            <a:lvl8pPr lvl="7"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8pPr>
            <a:lvl9pPr lvl="8" marR="0" rtl="0">
              <a:lnSpc>
                <a:spcPct val="10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9pPr>
          </a:lstStyle>
          <a:p/>
        </p:txBody>
      </p:sp>
      <p:sp>
        <p:nvSpPr>
          <p:cNvPr id="156" name="Google Shape;156;p14"/>
          <p:cNvSpPr txBox="1"/>
          <p:nvPr>
            <p:ph idx="1" type="body"/>
          </p:nvPr>
        </p:nvSpPr>
        <p:spPr>
          <a:xfrm>
            <a:off x="1028700" y="2728925"/>
            <a:ext cx="3543300" cy="1900200"/>
          </a:xfrm>
          <a:prstGeom prst="rect">
            <a:avLst/>
          </a:prstGeom>
          <a:noFill/>
          <a:ln>
            <a:noFill/>
          </a:ln>
        </p:spPr>
        <p:txBody>
          <a:bodyPr anchorCtr="0" anchor="t" bIns="34275" lIns="0" spcFirstLastPara="1" rIns="68575" wrap="square" tIns="0">
            <a:noAutofit/>
          </a:bodyPr>
          <a:lstStyle>
            <a:lvl1pPr indent="-317500" lvl="0" marL="457200" marR="0" rtl="0" algn="l">
              <a:lnSpc>
                <a:spcPct val="115000"/>
              </a:lnSpc>
              <a:spcBef>
                <a:spcPts val="800"/>
              </a:spcBef>
              <a:spcAft>
                <a:spcPts val="0"/>
              </a:spcAft>
              <a:buClr>
                <a:srgbClr val="00DAB4"/>
              </a:buClr>
              <a:buSzPts val="1400"/>
              <a:buChar char="●"/>
              <a:defRPr i="0" u="none" cap="none" strike="noStrike">
                <a:solidFill>
                  <a:srgbClr val="0C2240"/>
                </a:solidFill>
              </a:defRPr>
            </a:lvl1pPr>
            <a:lvl2pPr indent="-317500" lvl="1" marL="914400" marR="0" rtl="0" algn="l">
              <a:lnSpc>
                <a:spcPct val="115000"/>
              </a:lnSpc>
              <a:spcBef>
                <a:spcPts val="400"/>
              </a:spcBef>
              <a:spcAft>
                <a:spcPts val="0"/>
              </a:spcAft>
              <a:buClr>
                <a:srgbClr val="0C2240"/>
              </a:buClr>
              <a:buSzPts val="1400"/>
              <a:buChar char="○"/>
              <a:defRPr i="0" u="none" cap="none" strike="noStrike">
                <a:solidFill>
                  <a:srgbClr val="0C2240"/>
                </a:solidFill>
              </a:defRPr>
            </a:lvl2pPr>
            <a:lvl3pPr indent="-317500" lvl="2" marL="1371600" marR="0" rtl="0" algn="l">
              <a:lnSpc>
                <a:spcPct val="115000"/>
              </a:lnSpc>
              <a:spcBef>
                <a:spcPts val="400"/>
              </a:spcBef>
              <a:spcAft>
                <a:spcPts val="0"/>
              </a:spcAft>
              <a:buClr>
                <a:srgbClr val="0C2240"/>
              </a:buClr>
              <a:buSzPts val="1400"/>
              <a:buChar char="■"/>
              <a:defRPr i="0" u="none" cap="none" strike="noStrike">
                <a:solidFill>
                  <a:srgbClr val="0C2240"/>
                </a:solidFill>
              </a:defRPr>
            </a:lvl3pPr>
            <a:lvl4pPr indent="-317500" lvl="3" marL="1828800" marR="0" rtl="0" algn="l">
              <a:lnSpc>
                <a:spcPct val="115000"/>
              </a:lnSpc>
              <a:spcBef>
                <a:spcPts val="400"/>
              </a:spcBef>
              <a:spcAft>
                <a:spcPts val="0"/>
              </a:spcAft>
              <a:buClr>
                <a:srgbClr val="0C2240"/>
              </a:buClr>
              <a:buSzPts val="1400"/>
              <a:buChar char="●"/>
              <a:defRPr i="0" u="none" cap="none" strike="noStrike">
                <a:solidFill>
                  <a:srgbClr val="0C2240"/>
                </a:solidFill>
              </a:defRPr>
            </a:lvl4pPr>
            <a:lvl5pPr indent="-317500" lvl="4" marL="2286000" marR="0" rtl="0" algn="l">
              <a:lnSpc>
                <a:spcPct val="115000"/>
              </a:lnSpc>
              <a:spcBef>
                <a:spcPts val="400"/>
              </a:spcBef>
              <a:spcAft>
                <a:spcPts val="0"/>
              </a:spcAft>
              <a:buClr>
                <a:srgbClr val="0C2240"/>
              </a:buClr>
              <a:buSzPts val="1400"/>
              <a:buChar char="○"/>
              <a:defRPr i="0" u="none" cap="none" strike="noStrike">
                <a:solidFill>
                  <a:srgbClr val="0C2240"/>
                </a:solidFill>
              </a:defRPr>
            </a:lvl5pPr>
            <a:lvl6pPr indent="-317500" lvl="5" marL="2743200" marR="0" rtl="0" algn="l">
              <a:lnSpc>
                <a:spcPct val="115000"/>
              </a:lnSpc>
              <a:spcBef>
                <a:spcPts val="400"/>
              </a:spcBef>
              <a:spcAft>
                <a:spcPts val="0"/>
              </a:spcAft>
              <a:buClr>
                <a:srgbClr val="0C2240"/>
              </a:buClr>
              <a:buSzPts val="1400"/>
              <a:buChar char="■"/>
              <a:defRPr i="0" u="none" cap="none" strike="noStrike">
                <a:solidFill>
                  <a:srgbClr val="0C2240"/>
                </a:solidFill>
              </a:defRPr>
            </a:lvl6pPr>
            <a:lvl7pPr indent="-317500" lvl="6" marL="3200400" marR="0" rtl="0" algn="l">
              <a:lnSpc>
                <a:spcPct val="115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15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15000"/>
              </a:lnSpc>
              <a:spcBef>
                <a:spcPts val="400"/>
              </a:spcBef>
              <a:spcAft>
                <a:spcPts val="0"/>
              </a:spcAft>
              <a:buClr>
                <a:srgbClr val="0C2240"/>
              </a:buClr>
              <a:buSzPts val="1400"/>
              <a:buChar char="■"/>
              <a:defRPr i="0" u="none" cap="none" strike="noStrike">
                <a:solidFill>
                  <a:srgbClr val="0C2240"/>
                </a:solidFil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guide id="6" pos="2880">
          <p15:clr>
            <a:srgbClr val="FA7B17"/>
          </p15:clr>
        </p15:guide>
        <p15:guide id="7" orient="horz" pos="1799">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itle &amp; content white" showMasterSp="0">
  <p:cSld name="Title Slide_2">
    <p:spTree>
      <p:nvGrpSpPr>
        <p:cNvPr id="157" name="Shape 157"/>
        <p:cNvGrpSpPr/>
        <p:nvPr/>
      </p:nvGrpSpPr>
      <p:grpSpPr>
        <a:xfrm>
          <a:off x="0" y="0"/>
          <a:ext cx="0" cy="0"/>
          <a:chOff x="0" y="0"/>
          <a:chExt cx="0" cy="0"/>
        </a:xfrm>
      </p:grpSpPr>
      <p:grpSp>
        <p:nvGrpSpPr>
          <p:cNvPr id="158" name="Google Shape;158;p15"/>
          <p:cNvGrpSpPr/>
          <p:nvPr/>
        </p:nvGrpSpPr>
        <p:grpSpPr>
          <a:xfrm flipH="1">
            <a:off x="5763913" y="731382"/>
            <a:ext cx="3380135" cy="4176715"/>
            <a:chOff x="0" y="989020"/>
            <a:chExt cx="4290600" cy="4134952"/>
          </a:xfrm>
        </p:grpSpPr>
        <p:sp>
          <p:nvSpPr>
            <p:cNvPr id="159" name="Google Shape;159;p15"/>
            <p:cNvSpPr/>
            <p:nvPr/>
          </p:nvSpPr>
          <p:spPr>
            <a:xfrm>
              <a:off x="0" y="3752450"/>
              <a:ext cx="42906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0" name="Google Shape;160;p15"/>
            <p:cNvSpPr/>
            <p:nvPr/>
          </p:nvSpPr>
          <p:spPr>
            <a:xfrm>
              <a:off x="0" y="3165919"/>
              <a:ext cx="19857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1" name="Google Shape;161;p15"/>
            <p:cNvSpPr/>
            <p:nvPr/>
          </p:nvSpPr>
          <p:spPr>
            <a:xfrm>
              <a:off x="0" y="2516213"/>
              <a:ext cx="14991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2" name="Google Shape;162;p15"/>
            <p:cNvSpPr/>
            <p:nvPr/>
          </p:nvSpPr>
          <p:spPr>
            <a:xfrm>
              <a:off x="0" y="1991100"/>
              <a:ext cx="42906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3" name="Google Shape;163;p15"/>
            <p:cNvSpPr/>
            <p:nvPr/>
          </p:nvSpPr>
          <p:spPr>
            <a:xfrm>
              <a:off x="0" y="989020"/>
              <a:ext cx="35553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4" name="Google Shape;164;p15"/>
            <p:cNvSpPr/>
            <p:nvPr/>
          </p:nvSpPr>
          <p:spPr>
            <a:xfrm>
              <a:off x="0" y="1499361"/>
              <a:ext cx="32034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5" name="Google Shape;165;p15"/>
            <p:cNvSpPr/>
            <p:nvPr/>
          </p:nvSpPr>
          <p:spPr>
            <a:xfrm>
              <a:off x="0" y="4375100"/>
              <a:ext cx="34257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6" name="Google Shape;166;p15"/>
            <p:cNvSpPr/>
            <p:nvPr/>
          </p:nvSpPr>
          <p:spPr>
            <a:xfrm>
              <a:off x="0" y="4862372"/>
              <a:ext cx="24456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7" name="Google Shape;167;p15"/>
            <p:cNvSpPr/>
            <p:nvPr/>
          </p:nvSpPr>
          <p:spPr>
            <a:xfrm>
              <a:off x="2536677" y="4860521"/>
              <a:ext cx="17538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68" name="Google Shape;168;p15"/>
            <p:cNvSpPr/>
            <p:nvPr/>
          </p:nvSpPr>
          <p:spPr>
            <a:xfrm>
              <a:off x="1626781" y="2524864"/>
              <a:ext cx="1499100" cy="261600"/>
            </a:xfrm>
            <a:prstGeom prst="rect">
              <a:avLst/>
            </a:prstGeom>
            <a:solidFill>
              <a:srgbClr val="EAF6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grpSp>
      <p:sp>
        <p:nvSpPr>
          <p:cNvPr id="169" name="Google Shape;169;p15"/>
          <p:cNvSpPr txBox="1"/>
          <p:nvPr>
            <p:ph idx="1" type="body"/>
          </p:nvPr>
        </p:nvSpPr>
        <p:spPr>
          <a:xfrm>
            <a:off x="1028525" y="1457350"/>
            <a:ext cx="5808300" cy="3171900"/>
          </a:xfrm>
          <a:prstGeom prst="rect">
            <a:avLst/>
          </a:prstGeom>
          <a:noFill/>
          <a:ln>
            <a:noFill/>
          </a:ln>
        </p:spPr>
        <p:txBody>
          <a:bodyPr anchorCtr="0" anchor="t" bIns="34275" lIns="68575" spcFirstLastPara="1" rIns="68575" wrap="square" tIns="34275">
            <a:noAutofit/>
          </a:bodyPr>
          <a:lstStyle>
            <a:lvl1pPr indent="-228600" lvl="0" marL="457200" marR="0" rtl="0">
              <a:lnSpc>
                <a:spcPct val="115000"/>
              </a:lnSpc>
              <a:spcBef>
                <a:spcPts val="800"/>
              </a:spcBef>
              <a:spcAft>
                <a:spcPts val="0"/>
              </a:spcAft>
              <a:buClr>
                <a:srgbClr val="0C2240"/>
              </a:buClr>
              <a:buSzPts val="1800"/>
              <a:buNone/>
              <a:defRPr i="0" sz="1800" u="none" cap="none" strike="noStrike">
                <a:solidFill>
                  <a:srgbClr val="0C2240"/>
                </a:solidFill>
              </a:defRPr>
            </a:lvl1pPr>
            <a:lvl2pPr indent="-342900" lvl="1" marL="914400" marR="0" rtl="0">
              <a:lnSpc>
                <a:spcPct val="115000"/>
              </a:lnSpc>
              <a:spcBef>
                <a:spcPts val="400"/>
              </a:spcBef>
              <a:spcAft>
                <a:spcPts val="0"/>
              </a:spcAft>
              <a:buClr>
                <a:srgbClr val="0C2240"/>
              </a:buClr>
              <a:buSzPts val="1800"/>
              <a:buChar char="•"/>
              <a:defRPr i="0" sz="1800" u="none" cap="none" strike="noStrike">
                <a:solidFill>
                  <a:srgbClr val="0C2240"/>
                </a:solidFill>
              </a:defRPr>
            </a:lvl2pPr>
            <a:lvl3pPr indent="-342900" lvl="2" marL="1371600" marR="0" rtl="0">
              <a:lnSpc>
                <a:spcPct val="115000"/>
              </a:lnSpc>
              <a:spcBef>
                <a:spcPts val="400"/>
              </a:spcBef>
              <a:spcAft>
                <a:spcPts val="0"/>
              </a:spcAft>
              <a:buClr>
                <a:srgbClr val="0C2240"/>
              </a:buClr>
              <a:buSzPts val="1800"/>
              <a:buChar char="•"/>
              <a:defRPr i="0" sz="1800" u="none" cap="none" strike="noStrike">
                <a:solidFill>
                  <a:srgbClr val="0C2240"/>
                </a:solidFill>
              </a:defRPr>
            </a:lvl3pPr>
            <a:lvl4pPr indent="-342900" lvl="3" marL="1828800" marR="0" rtl="0">
              <a:lnSpc>
                <a:spcPct val="115000"/>
              </a:lnSpc>
              <a:spcBef>
                <a:spcPts val="400"/>
              </a:spcBef>
              <a:spcAft>
                <a:spcPts val="0"/>
              </a:spcAft>
              <a:buClr>
                <a:srgbClr val="0C2240"/>
              </a:buClr>
              <a:buSzPts val="1800"/>
              <a:buChar char="•"/>
              <a:defRPr i="0" sz="1800" u="none" cap="none" strike="noStrike">
                <a:solidFill>
                  <a:srgbClr val="0C2240"/>
                </a:solidFill>
              </a:defRPr>
            </a:lvl4pPr>
            <a:lvl5pPr indent="-342900" lvl="4" marL="2286000" marR="0" rtl="0">
              <a:lnSpc>
                <a:spcPct val="115000"/>
              </a:lnSpc>
              <a:spcBef>
                <a:spcPts val="400"/>
              </a:spcBef>
              <a:spcAft>
                <a:spcPts val="0"/>
              </a:spcAft>
              <a:buClr>
                <a:srgbClr val="0C2240"/>
              </a:buClr>
              <a:buSzPts val="1800"/>
              <a:buChar char="•"/>
              <a:defRPr i="0" sz="1800" u="none" cap="none" strike="noStrike">
                <a:solidFill>
                  <a:srgbClr val="0C2240"/>
                </a:solidFill>
              </a:defRPr>
            </a:lvl5pPr>
            <a:lvl6pPr indent="-342900" lvl="5" marL="2743200" marR="0" rtl="0">
              <a:lnSpc>
                <a:spcPct val="115000"/>
              </a:lnSpc>
              <a:spcBef>
                <a:spcPts val="400"/>
              </a:spcBef>
              <a:spcAft>
                <a:spcPts val="0"/>
              </a:spcAft>
              <a:buClr>
                <a:srgbClr val="0C2240"/>
              </a:buClr>
              <a:buSzPts val="1800"/>
              <a:buChar char="•"/>
              <a:defRPr i="0" sz="1800" u="none" cap="none" strike="noStrike">
                <a:solidFill>
                  <a:srgbClr val="0C2240"/>
                </a:solidFill>
              </a:defRPr>
            </a:lvl6pPr>
            <a:lvl7pPr indent="-342900" lvl="6" marL="3200400" marR="0" rtl="0">
              <a:lnSpc>
                <a:spcPct val="115000"/>
              </a:lnSpc>
              <a:spcBef>
                <a:spcPts val="400"/>
              </a:spcBef>
              <a:spcAft>
                <a:spcPts val="0"/>
              </a:spcAft>
              <a:buClr>
                <a:srgbClr val="0C2240"/>
              </a:buClr>
              <a:buSzPts val="1800"/>
              <a:buChar char="•"/>
              <a:defRPr i="0" sz="1800" u="none" cap="none" strike="noStrike">
                <a:solidFill>
                  <a:srgbClr val="0C2240"/>
                </a:solidFill>
              </a:defRPr>
            </a:lvl7pPr>
            <a:lvl8pPr indent="-342900" lvl="7" marL="3657600" marR="0" rtl="0">
              <a:lnSpc>
                <a:spcPct val="115000"/>
              </a:lnSpc>
              <a:spcBef>
                <a:spcPts val="400"/>
              </a:spcBef>
              <a:spcAft>
                <a:spcPts val="0"/>
              </a:spcAft>
              <a:buClr>
                <a:srgbClr val="0C2240"/>
              </a:buClr>
              <a:buSzPts val="1800"/>
              <a:buChar char="•"/>
              <a:defRPr i="0" sz="1800" u="none" cap="none" strike="noStrike">
                <a:solidFill>
                  <a:srgbClr val="0C2240"/>
                </a:solidFill>
              </a:defRPr>
            </a:lvl8pPr>
            <a:lvl9pPr indent="-342900" lvl="8" marL="4114800" marR="0" rtl="0">
              <a:lnSpc>
                <a:spcPct val="115000"/>
              </a:lnSpc>
              <a:spcBef>
                <a:spcPts val="400"/>
              </a:spcBef>
              <a:spcAft>
                <a:spcPts val="0"/>
              </a:spcAft>
              <a:buClr>
                <a:srgbClr val="0C2240"/>
              </a:buClr>
              <a:buSzPts val="1800"/>
              <a:buChar char="•"/>
              <a:defRPr i="0" sz="1800" u="none" cap="none" strike="noStrike">
                <a:solidFill>
                  <a:srgbClr val="0C2240"/>
                </a:solidFill>
              </a:defRPr>
            </a:lvl9pPr>
          </a:lstStyle>
          <a:p/>
        </p:txBody>
      </p:sp>
      <p:sp>
        <p:nvSpPr>
          <p:cNvPr id="170" name="Google Shape;170;p15"/>
          <p:cNvSpPr/>
          <p:nvPr/>
        </p:nvSpPr>
        <p:spPr>
          <a:xfrm>
            <a:off x="-3169" y="0"/>
            <a:ext cx="1031700" cy="1028700"/>
          </a:xfrm>
          <a:prstGeom prst="rect">
            <a:avLst/>
          </a:prstGeom>
          <a:solidFill>
            <a:srgbClr val="00DAB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DAB4"/>
              </a:solidFill>
              <a:latin typeface="Calibri"/>
              <a:ea typeface="Calibri"/>
              <a:cs typeface="Calibri"/>
              <a:sym typeface="Calibri"/>
            </a:endParaRPr>
          </a:p>
        </p:txBody>
      </p:sp>
      <p:pic>
        <p:nvPicPr>
          <p:cNvPr id="171" name="Google Shape;171;p15"/>
          <p:cNvPicPr preferRelativeResize="0"/>
          <p:nvPr/>
        </p:nvPicPr>
        <p:blipFill rotWithShape="1">
          <a:blip r:embed="rId2">
            <a:alphaModFix/>
          </a:blip>
          <a:srcRect b="0" l="0" r="0" t="0"/>
          <a:stretch/>
        </p:blipFill>
        <p:spPr>
          <a:xfrm>
            <a:off x="251146" y="345396"/>
            <a:ext cx="560786" cy="439610"/>
          </a:xfrm>
          <a:prstGeom prst="rect">
            <a:avLst/>
          </a:prstGeom>
          <a:noFill/>
          <a:ln>
            <a:noFill/>
          </a:ln>
        </p:spPr>
      </p:pic>
      <p:sp>
        <p:nvSpPr>
          <p:cNvPr id="172" name="Google Shape;172;p15"/>
          <p:cNvSpPr txBox="1"/>
          <p:nvPr>
            <p:ph type="title"/>
          </p:nvPr>
        </p:nvSpPr>
        <p:spPr>
          <a:xfrm>
            <a:off x="1302600" y="345400"/>
            <a:ext cx="6755700" cy="629100"/>
          </a:xfrm>
          <a:prstGeom prst="rect">
            <a:avLst/>
          </a:prstGeom>
          <a:noFill/>
          <a:ln>
            <a:noFill/>
          </a:ln>
        </p:spPr>
        <p:txBody>
          <a:bodyPr anchorCtr="0" anchor="t" bIns="34275" lIns="68575" spcFirstLastPara="1" rIns="68575" wrap="square" tIns="34275">
            <a:noAutofit/>
          </a:bodyPr>
          <a:lstStyle>
            <a:lvl1pPr lvl="0" marR="0" rtl="0">
              <a:lnSpc>
                <a:spcPct val="90000"/>
              </a:lnSpc>
              <a:spcBef>
                <a:spcPts val="0"/>
              </a:spcBef>
              <a:spcAft>
                <a:spcPts val="0"/>
              </a:spcAft>
              <a:buClr>
                <a:srgbClr val="0C2240"/>
              </a:buClr>
              <a:buSzPts val="3600"/>
              <a:buFont typeface="Arial"/>
              <a:buNone/>
              <a:defRPr b="0" i="0" sz="3600" u="none" cap="none" strike="noStrike">
                <a:solidFill>
                  <a:srgbClr val="0C2240"/>
                </a:solidFill>
                <a:latin typeface="Arial"/>
                <a:ea typeface="Arial"/>
                <a:cs typeface="Arial"/>
                <a:sym typeface="Arial"/>
              </a:defRPr>
            </a:lvl1pPr>
            <a:lvl2pPr lvl="1" marR="0" rtl="0">
              <a:lnSpc>
                <a:spcPct val="10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2pPr>
            <a:lvl3pPr lvl="2" marR="0" rtl="0">
              <a:lnSpc>
                <a:spcPct val="10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3pPr>
            <a:lvl4pPr lvl="3" marR="0" rtl="0">
              <a:lnSpc>
                <a:spcPct val="10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4pPr>
            <a:lvl5pPr lvl="4" marR="0" rtl="0">
              <a:lnSpc>
                <a:spcPct val="10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5pPr>
            <a:lvl6pPr lvl="5" marR="0" rtl="0">
              <a:lnSpc>
                <a:spcPct val="10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6pPr>
            <a:lvl7pPr lvl="6" marR="0" rtl="0">
              <a:lnSpc>
                <a:spcPct val="10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7pPr>
            <a:lvl8pPr lvl="7" marR="0" rtl="0">
              <a:lnSpc>
                <a:spcPct val="10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8pPr>
            <a:lvl9pPr lvl="8" marR="0" rtl="0">
              <a:lnSpc>
                <a:spcPct val="10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itle only white" showMasterSp="0">
  <p:cSld name="Title Slide_2_1">
    <p:spTree>
      <p:nvGrpSpPr>
        <p:cNvPr id="173" name="Shape 173"/>
        <p:cNvGrpSpPr/>
        <p:nvPr/>
      </p:nvGrpSpPr>
      <p:grpSpPr>
        <a:xfrm>
          <a:off x="0" y="0"/>
          <a:ext cx="0" cy="0"/>
          <a:chOff x="0" y="0"/>
          <a:chExt cx="0" cy="0"/>
        </a:xfrm>
      </p:grpSpPr>
      <p:sp>
        <p:nvSpPr>
          <p:cNvPr id="174" name="Google Shape;174;p16"/>
          <p:cNvSpPr/>
          <p:nvPr/>
        </p:nvSpPr>
        <p:spPr>
          <a:xfrm>
            <a:off x="-3169" y="0"/>
            <a:ext cx="1031700" cy="1028700"/>
          </a:xfrm>
          <a:prstGeom prst="rect">
            <a:avLst/>
          </a:prstGeom>
          <a:solidFill>
            <a:srgbClr val="00DAB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DAB4"/>
              </a:solidFill>
              <a:latin typeface="Calibri"/>
              <a:ea typeface="Calibri"/>
              <a:cs typeface="Calibri"/>
              <a:sym typeface="Calibri"/>
            </a:endParaRPr>
          </a:p>
        </p:txBody>
      </p:sp>
      <p:pic>
        <p:nvPicPr>
          <p:cNvPr id="175" name="Google Shape;175;p16"/>
          <p:cNvPicPr preferRelativeResize="0"/>
          <p:nvPr/>
        </p:nvPicPr>
        <p:blipFill rotWithShape="1">
          <a:blip r:embed="rId2">
            <a:alphaModFix/>
          </a:blip>
          <a:srcRect b="0" l="0" r="0" t="0"/>
          <a:stretch/>
        </p:blipFill>
        <p:spPr>
          <a:xfrm>
            <a:off x="251146" y="345396"/>
            <a:ext cx="560786" cy="439610"/>
          </a:xfrm>
          <a:prstGeom prst="rect">
            <a:avLst/>
          </a:prstGeom>
          <a:noFill/>
          <a:ln>
            <a:noFill/>
          </a:ln>
        </p:spPr>
      </p:pic>
      <p:sp>
        <p:nvSpPr>
          <p:cNvPr id="176" name="Google Shape;176;p16"/>
          <p:cNvSpPr txBox="1"/>
          <p:nvPr>
            <p:ph type="title"/>
          </p:nvPr>
        </p:nvSpPr>
        <p:spPr>
          <a:xfrm>
            <a:off x="1302600" y="345400"/>
            <a:ext cx="6755700" cy="629100"/>
          </a:xfrm>
          <a:prstGeom prst="rect">
            <a:avLst/>
          </a:prstGeom>
          <a:noFill/>
          <a:ln>
            <a:noFill/>
          </a:ln>
        </p:spPr>
        <p:txBody>
          <a:bodyPr anchorCtr="0" anchor="t" bIns="34275" lIns="68575" spcFirstLastPara="1" rIns="68575" wrap="square" tIns="34275">
            <a:noAutofit/>
          </a:bodyPr>
          <a:lstStyle>
            <a:lvl1pPr lvl="0" marR="0" rtl="0">
              <a:lnSpc>
                <a:spcPct val="90000"/>
              </a:lnSpc>
              <a:spcBef>
                <a:spcPts val="0"/>
              </a:spcBef>
              <a:spcAft>
                <a:spcPts val="0"/>
              </a:spcAft>
              <a:buClr>
                <a:srgbClr val="01BF9E"/>
              </a:buClr>
              <a:buSzPts val="3600"/>
              <a:buFont typeface="Arial"/>
              <a:buNone/>
              <a:defRPr b="0" i="0" sz="3600" u="none" cap="none" strike="noStrike">
                <a:solidFill>
                  <a:srgbClr val="01BF9E"/>
                </a:solidFill>
                <a:latin typeface="Arial"/>
                <a:ea typeface="Arial"/>
                <a:cs typeface="Arial"/>
                <a:sym typeface="Arial"/>
              </a:defRPr>
            </a:lvl1pPr>
            <a:lvl2pPr lvl="1" marR="0" rtl="0">
              <a:lnSpc>
                <a:spcPct val="10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2pPr>
            <a:lvl3pPr lvl="2" marR="0" rtl="0">
              <a:lnSpc>
                <a:spcPct val="10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3pPr>
            <a:lvl4pPr lvl="3" marR="0" rtl="0">
              <a:lnSpc>
                <a:spcPct val="10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4pPr>
            <a:lvl5pPr lvl="4" marR="0" rtl="0">
              <a:lnSpc>
                <a:spcPct val="10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5pPr>
            <a:lvl6pPr lvl="5" marR="0" rtl="0">
              <a:lnSpc>
                <a:spcPct val="10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6pPr>
            <a:lvl7pPr lvl="6" marR="0" rtl="0">
              <a:lnSpc>
                <a:spcPct val="10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7pPr>
            <a:lvl8pPr lvl="7" marR="0" rtl="0">
              <a:lnSpc>
                <a:spcPct val="10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8pPr>
            <a:lvl9pPr lvl="8" marR="0" rtl="0">
              <a:lnSpc>
                <a:spcPct val="10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ebinar Cover " showMasterSp="0">
  <p:cSld name="Title Slide_1">
    <p:spTree>
      <p:nvGrpSpPr>
        <p:cNvPr id="177" name="Shape 177"/>
        <p:cNvGrpSpPr/>
        <p:nvPr/>
      </p:nvGrpSpPr>
      <p:grpSpPr>
        <a:xfrm>
          <a:off x="0" y="0"/>
          <a:ext cx="0" cy="0"/>
          <a:chOff x="0" y="0"/>
          <a:chExt cx="0" cy="0"/>
        </a:xfrm>
      </p:grpSpPr>
      <p:sp>
        <p:nvSpPr>
          <p:cNvPr id="178" name="Google Shape;178;p17"/>
          <p:cNvSpPr/>
          <p:nvPr/>
        </p:nvSpPr>
        <p:spPr>
          <a:xfrm>
            <a:off x="25" y="125"/>
            <a:ext cx="9144000" cy="5143500"/>
          </a:xfrm>
          <a:prstGeom prst="rect">
            <a:avLst/>
          </a:prstGeom>
          <a:solidFill>
            <a:srgbClr val="0C22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4233F"/>
              </a:solidFill>
              <a:latin typeface="Calibri"/>
              <a:ea typeface="Calibri"/>
              <a:cs typeface="Calibri"/>
              <a:sym typeface="Calibri"/>
            </a:endParaRPr>
          </a:p>
        </p:txBody>
      </p:sp>
      <p:pic>
        <p:nvPicPr>
          <p:cNvPr id="179" name="Google Shape;179;p17"/>
          <p:cNvPicPr preferRelativeResize="0"/>
          <p:nvPr/>
        </p:nvPicPr>
        <p:blipFill rotWithShape="1">
          <a:blip r:embed="rId2">
            <a:alphaModFix/>
          </a:blip>
          <a:srcRect b="5911" l="418" r="6601" t="15681"/>
          <a:stretch/>
        </p:blipFill>
        <p:spPr>
          <a:xfrm flipH="1">
            <a:off x="-7" y="0"/>
            <a:ext cx="9144005" cy="5143501"/>
          </a:xfrm>
          <a:prstGeom prst="rect">
            <a:avLst/>
          </a:prstGeom>
          <a:noFill/>
          <a:ln>
            <a:noFill/>
          </a:ln>
        </p:spPr>
      </p:pic>
      <p:sp>
        <p:nvSpPr>
          <p:cNvPr id="180" name="Google Shape;180;p17"/>
          <p:cNvSpPr txBox="1"/>
          <p:nvPr>
            <p:ph type="title"/>
          </p:nvPr>
        </p:nvSpPr>
        <p:spPr>
          <a:xfrm>
            <a:off x="513750" y="2055775"/>
            <a:ext cx="6229800" cy="2043000"/>
          </a:xfrm>
          <a:prstGeom prst="rect">
            <a:avLst/>
          </a:prstGeom>
          <a:noFill/>
          <a:ln>
            <a:noFill/>
          </a:ln>
          <a:effectLst>
            <a:outerShdw blurRad="242888" rotWithShape="0" algn="bl" dir="5400000" dist="19050">
              <a:srgbClr val="000000">
                <a:alpha val="50000"/>
              </a:srgbClr>
            </a:outerShdw>
          </a:effectLst>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9pPr>
          </a:lstStyle>
          <a:p/>
        </p:txBody>
      </p:sp>
      <p:grpSp>
        <p:nvGrpSpPr>
          <p:cNvPr id="181" name="Google Shape;181;p17"/>
          <p:cNvGrpSpPr/>
          <p:nvPr/>
        </p:nvGrpSpPr>
        <p:grpSpPr>
          <a:xfrm>
            <a:off x="7277088" y="0"/>
            <a:ext cx="1866900" cy="1866900"/>
            <a:chOff x="2200" y="0"/>
            <a:chExt cx="1866900" cy="1866900"/>
          </a:xfrm>
        </p:grpSpPr>
        <p:sp>
          <p:nvSpPr>
            <p:cNvPr id="182" name="Google Shape;182;p17"/>
            <p:cNvSpPr/>
            <p:nvPr/>
          </p:nvSpPr>
          <p:spPr>
            <a:xfrm>
              <a:off x="2200" y="0"/>
              <a:ext cx="1866900" cy="1866900"/>
            </a:xfrm>
            <a:prstGeom prst="rect">
              <a:avLst/>
            </a:prstGeom>
            <a:solidFill>
              <a:srgbClr val="00DA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3" name="Google Shape;183;p17"/>
            <p:cNvPicPr preferRelativeResize="0"/>
            <p:nvPr/>
          </p:nvPicPr>
          <p:blipFill rotWithShape="1">
            <a:blip r:embed="rId3">
              <a:alphaModFix/>
            </a:blip>
            <a:srcRect b="0" l="0" r="8315" t="0"/>
            <a:stretch/>
          </p:blipFill>
          <p:spPr>
            <a:xfrm>
              <a:off x="436400" y="562788"/>
              <a:ext cx="975425" cy="834025"/>
            </a:xfrm>
            <a:prstGeom prst="rect">
              <a:avLst/>
            </a:prstGeom>
            <a:noFill/>
            <a:ln>
              <a:noFill/>
            </a:ln>
          </p:spPr>
        </p:pic>
      </p:grpSp>
      <p:grpSp>
        <p:nvGrpSpPr>
          <p:cNvPr id="184" name="Google Shape;184;p17"/>
          <p:cNvGrpSpPr/>
          <p:nvPr/>
        </p:nvGrpSpPr>
        <p:grpSpPr>
          <a:xfrm>
            <a:off x="7277088" y="2272543"/>
            <a:ext cx="1896091" cy="1385377"/>
            <a:chOff x="1948900" y="267850"/>
            <a:chExt cx="5699100" cy="609600"/>
          </a:xfrm>
        </p:grpSpPr>
        <p:cxnSp>
          <p:nvCxnSpPr>
            <p:cNvPr id="185" name="Google Shape;185;p17"/>
            <p:cNvCxnSpPr/>
            <p:nvPr/>
          </p:nvCxnSpPr>
          <p:spPr>
            <a:xfrm>
              <a:off x="1948900" y="267850"/>
              <a:ext cx="5699100" cy="0"/>
            </a:xfrm>
            <a:prstGeom prst="straightConnector1">
              <a:avLst/>
            </a:prstGeom>
            <a:noFill/>
            <a:ln cap="flat" cmpd="sng" w="228600">
              <a:solidFill>
                <a:srgbClr val="2154EF"/>
              </a:solidFill>
              <a:prstDash val="solid"/>
              <a:round/>
              <a:headEnd len="sm" w="sm" type="none"/>
              <a:tailEnd len="sm" w="sm" type="none"/>
            </a:ln>
          </p:spPr>
        </p:cxnSp>
        <p:cxnSp>
          <p:nvCxnSpPr>
            <p:cNvPr id="186" name="Google Shape;186;p17"/>
            <p:cNvCxnSpPr/>
            <p:nvPr/>
          </p:nvCxnSpPr>
          <p:spPr>
            <a:xfrm>
              <a:off x="1948900" y="471050"/>
              <a:ext cx="5699100" cy="0"/>
            </a:xfrm>
            <a:prstGeom prst="straightConnector1">
              <a:avLst/>
            </a:prstGeom>
            <a:noFill/>
            <a:ln cap="flat" cmpd="sng" w="228600">
              <a:solidFill>
                <a:srgbClr val="2154EF"/>
              </a:solidFill>
              <a:prstDash val="solid"/>
              <a:round/>
              <a:headEnd len="sm" w="sm" type="none"/>
              <a:tailEnd len="sm" w="sm" type="none"/>
            </a:ln>
          </p:spPr>
        </p:cxnSp>
        <p:cxnSp>
          <p:nvCxnSpPr>
            <p:cNvPr id="187" name="Google Shape;187;p17"/>
            <p:cNvCxnSpPr/>
            <p:nvPr/>
          </p:nvCxnSpPr>
          <p:spPr>
            <a:xfrm>
              <a:off x="1948900" y="674250"/>
              <a:ext cx="5699100" cy="0"/>
            </a:xfrm>
            <a:prstGeom prst="straightConnector1">
              <a:avLst/>
            </a:prstGeom>
            <a:noFill/>
            <a:ln cap="flat" cmpd="sng" w="228600">
              <a:solidFill>
                <a:srgbClr val="2154EF"/>
              </a:solidFill>
              <a:prstDash val="solid"/>
              <a:round/>
              <a:headEnd len="sm" w="sm" type="none"/>
              <a:tailEnd len="sm" w="sm" type="none"/>
            </a:ln>
          </p:spPr>
        </p:cxnSp>
        <p:cxnSp>
          <p:nvCxnSpPr>
            <p:cNvPr id="188" name="Google Shape;188;p17"/>
            <p:cNvCxnSpPr/>
            <p:nvPr/>
          </p:nvCxnSpPr>
          <p:spPr>
            <a:xfrm>
              <a:off x="1948900" y="877450"/>
              <a:ext cx="5699100" cy="0"/>
            </a:xfrm>
            <a:prstGeom prst="straightConnector1">
              <a:avLst/>
            </a:prstGeom>
            <a:noFill/>
            <a:ln cap="flat" cmpd="sng" w="228600">
              <a:solidFill>
                <a:srgbClr val="2154EF"/>
              </a:solidFill>
              <a:prstDash val="solid"/>
              <a:round/>
              <a:headEnd len="sm" w="sm" type="none"/>
              <a:tailEnd len="sm" w="sm" type="none"/>
            </a:ln>
          </p:spPr>
        </p:cxnSp>
      </p:grpSp>
      <p:grpSp>
        <p:nvGrpSpPr>
          <p:cNvPr id="189" name="Google Shape;189;p17"/>
          <p:cNvGrpSpPr/>
          <p:nvPr/>
        </p:nvGrpSpPr>
        <p:grpSpPr>
          <a:xfrm>
            <a:off x="7277088" y="4170552"/>
            <a:ext cx="1867025" cy="496580"/>
            <a:chOff x="1948900" y="471050"/>
            <a:chExt cx="5699100" cy="406400"/>
          </a:xfrm>
        </p:grpSpPr>
        <p:cxnSp>
          <p:nvCxnSpPr>
            <p:cNvPr id="190" name="Google Shape;190;p17"/>
            <p:cNvCxnSpPr/>
            <p:nvPr/>
          </p:nvCxnSpPr>
          <p:spPr>
            <a:xfrm>
              <a:off x="1948900" y="471050"/>
              <a:ext cx="5699100" cy="0"/>
            </a:xfrm>
            <a:prstGeom prst="straightConnector1">
              <a:avLst/>
            </a:prstGeom>
            <a:noFill/>
            <a:ln cap="flat" cmpd="sng" w="19050">
              <a:solidFill>
                <a:srgbClr val="FFFFFF"/>
              </a:solidFill>
              <a:prstDash val="solid"/>
              <a:round/>
              <a:headEnd len="sm" w="sm" type="none"/>
              <a:tailEnd len="sm" w="sm" type="none"/>
            </a:ln>
          </p:spPr>
        </p:cxnSp>
        <p:cxnSp>
          <p:nvCxnSpPr>
            <p:cNvPr id="191" name="Google Shape;191;p17"/>
            <p:cNvCxnSpPr/>
            <p:nvPr/>
          </p:nvCxnSpPr>
          <p:spPr>
            <a:xfrm>
              <a:off x="1948900" y="674250"/>
              <a:ext cx="5699100" cy="0"/>
            </a:xfrm>
            <a:prstGeom prst="straightConnector1">
              <a:avLst/>
            </a:prstGeom>
            <a:noFill/>
            <a:ln cap="flat" cmpd="sng" w="19050">
              <a:solidFill>
                <a:srgbClr val="FFFFFF"/>
              </a:solidFill>
              <a:prstDash val="solid"/>
              <a:round/>
              <a:headEnd len="sm" w="sm" type="none"/>
              <a:tailEnd len="sm" w="sm" type="none"/>
            </a:ln>
          </p:spPr>
        </p:cxnSp>
        <p:cxnSp>
          <p:nvCxnSpPr>
            <p:cNvPr id="192" name="Google Shape;192;p17"/>
            <p:cNvCxnSpPr/>
            <p:nvPr/>
          </p:nvCxnSpPr>
          <p:spPr>
            <a:xfrm>
              <a:off x="1948900" y="877450"/>
              <a:ext cx="5699100" cy="0"/>
            </a:xfrm>
            <a:prstGeom prst="straightConnector1">
              <a:avLst/>
            </a:prstGeom>
            <a:noFill/>
            <a:ln cap="flat" cmpd="sng" w="19050">
              <a:solidFill>
                <a:srgbClr val="FFFFFF"/>
              </a:solidFill>
              <a:prstDash val="solid"/>
              <a:round/>
              <a:headEnd len="sm" w="sm" type="none"/>
              <a:tailEnd len="sm" w="sm" type="none"/>
            </a:ln>
          </p:spPr>
        </p:cxnSp>
      </p:grpSp>
      <p:grpSp>
        <p:nvGrpSpPr>
          <p:cNvPr id="193" name="Google Shape;193;p17"/>
          <p:cNvGrpSpPr/>
          <p:nvPr/>
        </p:nvGrpSpPr>
        <p:grpSpPr>
          <a:xfrm>
            <a:off x="620807" y="573500"/>
            <a:ext cx="3035918" cy="478800"/>
            <a:chOff x="620807" y="602200"/>
            <a:chExt cx="3035918" cy="478800"/>
          </a:xfrm>
        </p:grpSpPr>
        <p:pic>
          <p:nvPicPr>
            <p:cNvPr id="194" name="Google Shape;194;p17"/>
            <p:cNvPicPr preferRelativeResize="0"/>
            <p:nvPr/>
          </p:nvPicPr>
          <p:blipFill rotWithShape="1">
            <a:blip r:embed="rId4">
              <a:alphaModFix/>
            </a:blip>
            <a:srcRect b="0" l="0" r="0" t="0"/>
            <a:stretch/>
          </p:blipFill>
          <p:spPr>
            <a:xfrm>
              <a:off x="620807" y="675060"/>
              <a:ext cx="1266250" cy="333101"/>
            </a:xfrm>
            <a:prstGeom prst="rect">
              <a:avLst/>
            </a:prstGeom>
            <a:noFill/>
            <a:ln>
              <a:noFill/>
            </a:ln>
          </p:spPr>
        </p:pic>
        <p:sp>
          <p:nvSpPr>
            <p:cNvPr id="195" name="Google Shape;195;p17"/>
            <p:cNvSpPr txBox="1"/>
            <p:nvPr/>
          </p:nvSpPr>
          <p:spPr>
            <a:xfrm>
              <a:off x="1815324" y="602200"/>
              <a:ext cx="1841400" cy="478800"/>
            </a:xfrm>
            <a:prstGeom prst="rect">
              <a:avLst/>
            </a:prstGeom>
            <a:noFill/>
            <a:ln>
              <a:noFill/>
            </a:ln>
          </p:spPr>
          <p:txBody>
            <a:bodyPr anchorCtr="0" anchor="ctr" bIns="91425" lIns="91425" spcFirstLastPara="1" rIns="91425" wrap="square" tIns="91425">
              <a:noAutofit/>
            </a:bodyPr>
            <a:lstStyle/>
            <a:p>
              <a:pPr indent="0" lvl="0" marL="0" rtl="0" algn="l">
                <a:spcBef>
                  <a:spcPts val="1100"/>
                </a:spcBef>
                <a:spcAft>
                  <a:spcPts val="800"/>
                </a:spcAft>
                <a:buNone/>
              </a:pPr>
              <a:r>
                <a:rPr b="1" lang="en" sz="3400">
                  <a:solidFill>
                    <a:srgbClr val="00E3C1"/>
                  </a:solidFill>
                </a:rPr>
                <a:t>webinar</a:t>
              </a:r>
              <a:endParaRPr b="1" sz="3400"/>
            </a:p>
          </p:txBody>
        </p:sp>
      </p:grpSp>
      <p:sp>
        <p:nvSpPr>
          <p:cNvPr id="196" name="Google Shape;196;p17"/>
          <p:cNvSpPr txBox="1"/>
          <p:nvPr>
            <p:ph idx="1" type="body"/>
          </p:nvPr>
        </p:nvSpPr>
        <p:spPr>
          <a:xfrm>
            <a:off x="589950" y="4230325"/>
            <a:ext cx="3635400" cy="478800"/>
          </a:xfrm>
          <a:prstGeom prst="rect">
            <a:avLst/>
          </a:prstGeom>
          <a:noFill/>
          <a:ln>
            <a:noFill/>
          </a:ln>
        </p:spPr>
        <p:txBody>
          <a:bodyPr anchorCtr="0" anchor="t" bIns="34275" lIns="0" spcFirstLastPara="1" rIns="68575" wrap="square" tIns="0">
            <a:noAutofit/>
          </a:bodyPr>
          <a:lstStyle>
            <a:lvl1pPr indent="-228600" lvl="0" marL="457200" marR="0" rtl="0">
              <a:lnSpc>
                <a:spcPct val="115000"/>
              </a:lnSpc>
              <a:spcBef>
                <a:spcPts val="800"/>
              </a:spcBef>
              <a:spcAft>
                <a:spcPts val="0"/>
              </a:spcAft>
              <a:buClr>
                <a:schemeClr val="lt1"/>
              </a:buClr>
              <a:buSzPts val="1800"/>
              <a:buNone/>
              <a:defRPr i="0" sz="1800" u="none" cap="none" strike="noStrike">
                <a:solidFill>
                  <a:schemeClr val="lt1"/>
                </a:solidFill>
              </a:defRPr>
            </a:lvl1pPr>
            <a:lvl2pPr indent="-317500" lvl="1" marL="914400" marR="0" rtl="0">
              <a:lnSpc>
                <a:spcPct val="115000"/>
              </a:lnSpc>
              <a:spcBef>
                <a:spcPts val="400"/>
              </a:spcBef>
              <a:spcAft>
                <a:spcPts val="0"/>
              </a:spcAft>
              <a:buClr>
                <a:schemeClr val="lt1"/>
              </a:buClr>
              <a:buSzPts val="1400"/>
              <a:buChar char="•"/>
              <a:defRPr i="0" u="none" cap="none" strike="noStrike">
                <a:solidFill>
                  <a:schemeClr val="lt1"/>
                </a:solidFill>
              </a:defRPr>
            </a:lvl2pPr>
            <a:lvl3pPr indent="-304800" lvl="2" marL="1371600" marR="0" rtl="0">
              <a:lnSpc>
                <a:spcPct val="115000"/>
              </a:lnSpc>
              <a:spcBef>
                <a:spcPts val="400"/>
              </a:spcBef>
              <a:spcAft>
                <a:spcPts val="0"/>
              </a:spcAft>
              <a:buClr>
                <a:schemeClr val="lt1"/>
              </a:buClr>
              <a:buSzPts val="1200"/>
              <a:buChar char="•"/>
              <a:defRPr i="0" sz="1200" u="none" cap="none" strike="noStrike">
                <a:solidFill>
                  <a:schemeClr val="lt1"/>
                </a:solidFill>
              </a:defRPr>
            </a:lvl3pPr>
            <a:lvl4pPr indent="-304800" lvl="3" marL="1828800" marR="0" rtl="0">
              <a:lnSpc>
                <a:spcPct val="115000"/>
              </a:lnSpc>
              <a:spcBef>
                <a:spcPts val="400"/>
              </a:spcBef>
              <a:spcAft>
                <a:spcPts val="0"/>
              </a:spcAft>
              <a:buClr>
                <a:schemeClr val="lt1"/>
              </a:buClr>
              <a:buSzPts val="1200"/>
              <a:buChar char="•"/>
              <a:defRPr i="0" sz="1200" u="none" cap="none" strike="noStrike">
                <a:solidFill>
                  <a:schemeClr val="lt1"/>
                </a:solidFill>
              </a:defRPr>
            </a:lvl4pPr>
            <a:lvl5pPr indent="-292100" lvl="4" marL="2286000" marR="0" rtl="0">
              <a:lnSpc>
                <a:spcPct val="115000"/>
              </a:lnSpc>
              <a:spcBef>
                <a:spcPts val="400"/>
              </a:spcBef>
              <a:spcAft>
                <a:spcPts val="0"/>
              </a:spcAft>
              <a:buClr>
                <a:schemeClr val="lt1"/>
              </a:buClr>
              <a:buSzPts val="1000"/>
              <a:buChar char="•"/>
              <a:defRPr i="0" sz="1000" u="none" cap="none" strike="noStrike">
                <a:solidFill>
                  <a:schemeClr val="lt1"/>
                </a:solidFill>
              </a:defRPr>
            </a:lvl5pPr>
            <a:lvl6pPr indent="-292100" lvl="5" marL="2743200" marR="0" rtl="0">
              <a:lnSpc>
                <a:spcPct val="115000"/>
              </a:lnSpc>
              <a:spcBef>
                <a:spcPts val="400"/>
              </a:spcBef>
              <a:spcAft>
                <a:spcPts val="0"/>
              </a:spcAft>
              <a:buClr>
                <a:schemeClr val="lt1"/>
              </a:buClr>
              <a:buSzPts val="1000"/>
              <a:buChar char="•"/>
              <a:defRPr i="0" sz="1000" u="none" cap="none" strike="noStrike">
                <a:solidFill>
                  <a:schemeClr val="lt1"/>
                </a:solidFill>
              </a:defRPr>
            </a:lvl6pPr>
            <a:lvl7pPr indent="-292100" lvl="6" marL="3200400" marR="0" rtl="0">
              <a:lnSpc>
                <a:spcPct val="115000"/>
              </a:lnSpc>
              <a:spcBef>
                <a:spcPts val="400"/>
              </a:spcBef>
              <a:spcAft>
                <a:spcPts val="0"/>
              </a:spcAft>
              <a:buClr>
                <a:schemeClr val="lt1"/>
              </a:buClr>
              <a:buSzPts val="1000"/>
              <a:buChar char="•"/>
              <a:defRPr i="0" sz="1000" u="none" cap="none" strike="noStrike">
                <a:solidFill>
                  <a:schemeClr val="lt1"/>
                </a:solidFill>
              </a:defRPr>
            </a:lvl7pPr>
            <a:lvl8pPr indent="-292100" lvl="7" marL="3657600" marR="0" rtl="0">
              <a:lnSpc>
                <a:spcPct val="115000"/>
              </a:lnSpc>
              <a:spcBef>
                <a:spcPts val="400"/>
              </a:spcBef>
              <a:spcAft>
                <a:spcPts val="0"/>
              </a:spcAft>
              <a:buClr>
                <a:schemeClr val="lt1"/>
              </a:buClr>
              <a:buSzPts val="1000"/>
              <a:buChar char="•"/>
              <a:defRPr i="0" sz="1000" u="none" cap="none" strike="noStrike">
                <a:solidFill>
                  <a:schemeClr val="lt1"/>
                </a:solidFill>
              </a:defRPr>
            </a:lvl8pPr>
            <a:lvl9pPr indent="-292100" lvl="8" marL="4114800" marR="0" rtl="0">
              <a:lnSpc>
                <a:spcPct val="115000"/>
              </a:lnSpc>
              <a:spcBef>
                <a:spcPts val="400"/>
              </a:spcBef>
              <a:spcAft>
                <a:spcPts val="0"/>
              </a:spcAft>
              <a:buClr>
                <a:schemeClr val="lt1"/>
              </a:buClr>
              <a:buSzPts val="1000"/>
              <a:buChar char="•"/>
              <a:defRPr i="0" sz="1000" u="none" cap="none" strike="noStrike">
                <a:solidFill>
                  <a:schemeClr val="lt1"/>
                </a:solidFill>
              </a:defRPr>
            </a:lvl9pPr>
          </a:lstStyle>
          <a:p/>
        </p:txBody>
      </p:sp>
    </p:spTree>
  </p:cSld>
  <p:clrMapOvr>
    <a:masterClrMapping/>
  </p:clrMapOvr>
  <p:extLst>
    <p:ext uri="{DCECCB84-F9BA-43D5-87BE-67443E8EF086}">
      <p15:sldGuideLst>
        <p15:guide id="1" orient="horz" pos="1296">
          <p15:clr>
            <a:srgbClr val="FA7B17"/>
          </p15:clr>
        </p15:guide>
        <p15:guide id="2" pos="4248">
          <p15:clr>
            <a:srgbClr val="FA7B17"/>
          </p15:clr>
        </p15:guide>
        <p15:guide id="3" pos="324">
          <p15:clr>
            <a:srgbClr val="FA7B17"/>
          </p15:clr>
        </p15:guide>
        <p15:guide id="4" pos="4584">
          <p15:clr>
            <a:srgbClr val="FA7B17"/>
          </p15:clr>
        </p15:guide>
        <p15:guide id="5" orient="horz" pos="2665">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eneral Cover" showMasterSp="0">
  <p:cSld name="Title Slide_1_2">
    <p:spTree>
      <p:nvGrpSpPr>
        <p:cNvPr id="197" name="Shape 197"/>
        <p:cNvGrpSpPr/>
        <p:nvPr/>
      </p:nvGrpSpPr>
      <p:grpSpPr>
        <a:xfrm>
          <a:off x="0" y="0"/>
          <a:ext cx="0" cy="0"/>
          <a:chOff x="0" y="0"/>
          <a:chExt cx="0" cy="0"/>
        </a:xfrm>
      </p:grpSpPr>
      <p:sp>
        <p:nvSpPr>
          <p:cNvPr id="198" name="Google Shape;198;p18"/>
          <p:cNvSpPr/>
          <p:nvPr/>
        </p:nvSpPr>
        <p:spPr>
          <a:xfrm>
            <a:off x="25" y="125"/>
            <a:ext cx="9144000" cy="5143500"/>
          </a:xfrm>
          <a:prstGeom prst="rect">
            <a:avLst/>
          </a:prstGeom>
          <a:solidFill>
            <a:srgbClr val="0C22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4233F"/>
              </a:solidFill>
              <a:latin typeface="Calibri"/>
              <a:ea typeface="Calibri"/>
              <a:cs typeface="Calibri"/>
              <a:sym typeface="Calibri"/>
            </a:endParaRPr>
          </a:p>
        </p:txBody>
      </p:sp>
      <p:pic>
        <p:nvPicPr>
          <p:cNvPr id="199" name="Google Shape;199;p18"/>
          <p:cNvPicPr preferRelativeResize="0"/>
          <p:nvPr/>
        </p:nvPicPr>
        <p:blipFill rotWithShape="1">
          <a:blip r:embed="rId2">
            <a:alphaModFix/>
          </a:blip>
          <a:srcRect b="5911" l="418" r="6601" t="15681"/>
          <a:stretch/>
        </p:blipFill>
        <p:spPr>
          <a:xfrm flipH="1">
            <a:off x="-7" y="0"/>
            <a:ext cx="9144005" cy="5143501"/>
          </a:xfrm>
          <a:prstGeom prst="rect">
            <a:avLst/>
          </a:prstGeom>
          <a:noFill/>
          <a:ln>
            <a:noFill/>
          </a:ln>
        </p:spPr>
      </p:pic>
      <p:sp>
        <p:nvSpPr>
          <p:cNvPr id="200" name="Google Shape;200;p18"/>
          <p:cNvSpPr txBox="1"/>
          <p:nvPr>
            <p:ph type="title"/>
          </p:nvPr>
        </p:nvSpPr>
        <p:spPr>
          <a:xfrm>
            <a:off x="513750" y="2055775"/>
            <a:ext cx="6229800" cy="2043000"/>
          </a:xfrm>
          <a:prstGeom prst="rect">
            <a:avLst/>
          </a:prstGeom>
          <a:noFill/>
          <a:ln>
            <a:noFill/>
          </a:ln>
          <a:effectLst>
            <a:outerShdw blurRad="242888" rotWithShape="0" algn="bl" dir="5400000" dist="19050">
              <a:srgbClr val="000000">
                <a:alpha val="50000"/>
              </a:srgbClr>
            </a:outerShdw>
          </a:effectLst>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9pPr>
          </a:lstStyle>
          <a:p/>
        </p:txBody>
      </p:sp>
      <p:grpSp>
        <p:nvGrpSpPr>
          <p:cNvPr id="201" name="Google Shape;201;p18"/>
          <p:cNvGrpSpPr/>
          <p:nvPr/>
        </p:nvGrpSpPr>
        <p:grpSpPr>
          <a:xfrm>
            <a:off x="7277088" y="0"/>
            <a:ext cx="1866900" cy="1866900"/>
            <a:chOff x="2200" y="0"/>
            <a:chExt cx="1866900" cy="1866900"/>
          </a:xfrm>
        </p:grpSpPr>
        <p:sp>
          <p:nvSpPr>
            <p:cNvPr id="202" name="Google Shape;202;p18"/>
            <p:cNvSpPr/>
            <p:nvPr/>
          </p:nvSpPr>
          <p:spPr>
            <a:xfrm>
              <a:off x="2200" y="0"/>
              <a:ext cx="1866900" cy="1866900"/>
            </a:xfrm>
            <a:prstGeom prst="rect">
              <a:avLst/>
            </a:prstGeom>
            <a:solidFill>
              <a:srgbClr val="00DA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18"/>
            <p:cNvPicPr preferRelativeResize="0"/>
            <p:nvPr/>
          </p:nvPicPr>
          <p:blipFill rotWithShape="1">
            <a:blip r:embed="rId3">
              <a:alphaModFix/>
            </a:blip>
            <a:srcRect b="0" l="0" r="8315" t="0"/>
            <a:stretch/>
          </p:blipFill>
          <p:spPr>
            <a:xfrm>
              <a:off x="436400" y="562788"/>
              <a:ext cx="975425" cy="834025"/>
            </a:xfrm>
            <a:prstGeom prst="rect">
              <a:avLst/>
            </a:prstGeom>
            <a:noFill/>
            <a:ln>
              <a:noFill/>
            </a:ln>
          </p:spPr>
        </p:pic>
      </p:grpSp>
      <p:grpSp>
        <p:nvGrpSpPr>
          <p:cNvPr id="204" name="Google Shape;204;p18"/>
          <p:cNvGrpSpPr/>
          <p:nvPr/>
        </p:nvGrpSpPr>
        <p:grpSpPr>
          <a:xfrm>
            <a:off x="7277088" y="2272543"/>
            <a:ext cx="1896091" cy="1385377"/>
            <a:chOff x="1948900" y="267850"/>
            <a:chExt cx="5699100" cy="609600"/>
          </a:xfrm>
        </p:grpSpPr>
        <p:cxnSp>
          <p:nvCxnSpPr>
            <p:cNvPr id="205" name="Google Shape;205;p18"/>
            <p:cNvCxnSpPr/>
            <p:nvPr/>
          </p:nvCxnSpPr>
          <p:spPr>
            <a:xfrm>
              <a:off x="1948900" y="267850"/>
              <a:ext cx="5699100" cy="0"/>
            </a:xfrm>
            <a:prstGeom prst="straightConnector1">
              <a:avLst/>
            </a:prstGeom>
            <a:noFill/>
            <a:ln cap="flat" cmpd="sng" w="228600">
              <a:solidFill>
                <a:srgbClr val="2154EF"/>
              </a:solidFill>
              <a:prstDash val="solid"/>
              <a:round/>
              <a:headEnd len="sm" w="sm" type="none"/>
              <a:tailEnd len="sm" w="sm" type="none"/>
            </a:ln>
          </p:spPr>
        </p:cxnSp>
        <p:cxnSp>
          <p:nvCxnSpPr>
            <p:cNvPr id="206" name="Google Shape;206;p18"/>
            <p:cNvCxnSpPr/>
            <p:nvPr/>
          </p:nvCxnSpPr>
          <p:spPr>
            <a:xfrm>
              <a:off x="1948900" y="471050"/>
              <a:ext cx="5699100" cy="0"/>
            </a:xfrm>
            <a:prstGeom prst="straightConnector1">
              <a:avLst/>
            </a:prstGeom>
            <a:noFill/>
            <a:ln cap="flat" cmpd="sng" w="228600">
              <a:solidFill>
                <a:srgbClr val="2154EF"/>
              </a:solidFill>
              <a:prstDash val="solid"/>
              <a:round/>
              <a:headEnd len="sm" w="sm" type="none"/>
              <a:tailEnd len="sm" w="sm" type="none"/>
            </a:ln>
          </p:spPr>
        </p:cxnSp>
        <p:cxnSp>
          <p:nvCxnSpPr>
            <p:cNvPr id="207" name="Google Shape;207;p18"/>
            <p:cNvCxnSpPr/>
            <p:nvPr/>
          </p:nvCxnSpPr>
          <p:spPr>
            <a:xfrm>
              <a:off x="1948900" y="674250"/>
              <a:ext cx="5699100" cy="0"/>
            </a:xfrm>
            <a:prstGeom prst="straightConnector1">
              <a:avLst/>
            </a:prstGeom>
            <a:noFill/>
            <a:ln cap="flat" cmpd="sng" w="228600">
              <a:solidFill>
                <a:srgbClr val="2154EF"/>
              </a:solidFill>
              <a:prstDash val="solid"/>
              <a:round/>
              <a:headEnd len="sm" w="sm" type="none"/>
              <a:tailEnd len="sm" w="sm" type="none"/>
            </a:ln>
          </p:spPr>
        </p:cxnSp>
        <p:cxnSp>
          <p:nvCxnSpPr>
            <p:cNvPr id="208" name="Google Shape;208;p18"/>
            <p:cNvCxnSpPr/>
            <p:nvPr/>
          </p:nvCxnSpPr>
          <p:spPr>
            <a:xfrm>
              <a:off x="1948900" y="877450"/>
              <a:ext cx="5699100" cy="0"/>
            </a:xfrm>
            <a:prstGeom prst="straightConnector1">
              <a:avLst/>
            </a:prstGeom>
            <a:noFill/>
            <a:ln cap="flat" cmpd="sng" w="228600">
              <a:solidFill>
                <a:srgbClr val="2154EF"/>
              </a:solidFill>
              <a:prstDash val="solid"/>
              <a:round/>
              <a:headEnd len="sm" w="sm" type="none"/>
              <a:tailEnd len="sm" w="sm" type="none"/>
            </a:ln>
          </p:spPr>
        </p:cxnSp>
      </p:grpSp>
      <p:grpSp>
        <p:nvGrpSpPr>
          <p:cNvPr id="209" name="Google Shape;209;p18"/>
          <p:cNvGrpSpPr/>
          <p:nvPr/>
        </p:nvGrpSpPr>
        <p:grpSpPr>
          <a:xfrm>
            <a:off x="7277088" y="4170552"/>
            <a:ext cx="1867025" cy="496580"/>
            <a:chOff x="1948900" y="471050"/>
            <a:chExt cx="5699100" cy="406400"/>
          </a:xfrm>
        </p:grpSpPr>
        <p:cxnSp>
          <p:nvCxnSpPr>
            <p:cNvPr id="210" name="Google Shape;210;p18"/>
            <p:cNvCxnSpPr/>
            <p:nvPr/>
          </p:nvCxnSpPr>
          <p:spPr>
            <a:xfrm>
              <a:off x="1948900" y="471050"/>
              <a:ext cx="5699100" cy="0"/>
            </a:xfrm>
            <a:prstGeom prst="straightConnector1">
              <a:avLst/>
            </a:prstGeom>
            <a:noFill/>
            <a:ln cap="flat" cmpd="sng" w="19050">
              <a:solidFill>
                <a:srgbClr val="FFFFFF"/>
              </a:solidFill>
              <a:prstDash val="solid"/>
              <a:round/>
              <a:headEnd len="sm" w="sm" type="none"/>
              <a:tailEnd len="sm" w="sm" type="none"/>
            </a:ln>
          </p:spPr>
        </p:cxnSp>
        <p:cxnSp>
          <p:nvCxnSpPr>
            <p:cNvPr id="211" name="Google Shape;211;p18"/>
            <p:cNvCxnSpPr/>
            <p:nvPr/>
          </p:nvCxnSpPr>
          <p:spPr>
            <a:xfrm>
              <a:off x="1948900" y="674250"/>
              <a:ext cx="5699100" cy="0"/>
            </a:xfrm>
            <a:prstGeom prst="straightConnector1">
              <a:avLst/>
            </a:prstGeom>
            <a:noFill/>
            <a:ln cap="flat" cmpd="sng" w="19050">
              <a:solidFill>
                <a:srgbClr val="FFFFFF"/>
              </a:solidFill>
              <a:prstDash val="solid"/>
              <a:round/>
              <a:headEnd len="sm" w="sm" type="none"/>
              <a:tailEnd len="sm" w="sm" type="none"/>
            </a:ln>
          </p:spPr>
        </p:cxnSp>
        <p:cxnSp>
          <p:nvCxnSpPr>
            <p:cNvPr id="212" name="Google Shape;212;p18"/>
            <p:cNvCxnSpPr/>
            <p:nvPr/>
          </p:nvCxnSpPr>
          <p:spPr>
            <a:xfrm>
              <a:off x="1948900" y="877450"/>
              <a:ext cx="5699100" cy="0"/>
            </a:xfrm>
            <a:prstGeom prst="straightConnector1">
              <a:avLst/>
            </a:prstGeom>
            <a:noFill/>
            <a:ln cap="flat" cmpd="sng" w="19050">
              <a:solidFill>
                <a:srgbClr val="FFFFFF"/>
              </a:solidFill>
              <a:prstDash val="solid"/>
              <a:round/>
              <a:headEnd len="sm" w="sm" type="none"/>
              <a:tailEnd len="sm" w="sm" type="none"/>
            </a:ln>
          </p:spPr>
        </p:cxnSp>
      </p:grpSp>
      <p:pic>
        <p:nvPicPr>
          <p:cNvPr id="213" name="Google Shape;213;p18"/>
          <p:cNvPicPr preferRelativeResize="0"/>
          <p:nvPr/>
        </p:nvPicPr>
        <p:blipFill rotWithShape="1">
          <a:blip r:embed="rId4">
            <a:alphaModFix/>
          </a:blip>
          <a:srcRect b="0" l="0" r="0" t="0"/>
          <a:stretch/>
        </p:blipFill>
        <p:spPr>
          <a:xfrm>
            <a:off x="620800" y="583050"/>
            <a:ext cx="1820103" cy="478800"/>
          </a:xfrm>
          <a:prstGeom prst="rect">
            <a:avLst/>
          </a:prstGeom>
          <a:noFill/>
          <a:ln>
            <a:noFill/>
          </a:ln>
        </p:spPr>
      </p:pic>
      <p:sp>
        <p:nvSpPr>
          <p:cNvPr id="214" name="Google Shape;214;p18"/>
          <p:cNvSpPr txBox="1"/>
          <p:nvPr>
            <p:ph idx="1" type="body"/>
          </p:nvPr>
        </p:nvSpPr>
        <p:spPr>
          <a:xfrm>
            <a:off x="589950" y="4230325"/>
            <a:ext cx="3635400" cy="478800"/>
          </a:xfrm>
          <a:prstGeom prst="rect">
            <a:avLst/>
          </a:prstGeom>
          <a:noFill/>
          <a:ln>
            <a:noFill/>
          </a:ln>
        </p:spPr>
        <p:txBody>
          <a:bodyPr anchorCtr="0" anchor="t" bIns="34275" lIns="0" spcFirstLastPara="1" rIns="68575" wrap="square" tIns="0">
            <a:noAutofit/>
          </a:bodyPr>
          <a:lstStyle>
            <a:lvl1pPr indent="-228600" lvl="0" marL="457200" marR="0" rtl="0">
              <a:lnSpc>
                <a:spcPct val="115000"/>
              </a:lnSpc>
              <a:spcBef>
                <a:spcPts val="800"/>
              </a:spcBef>
              <a:spcAft>
                <a:spcPts val="0"/>
              </a:spcAft>
              <a:buClr>
                <a:schemeClr val="lt1"/>
              </a:buClr>
              <a:buSzPts val="1800"/>
              <a:buNone/>
              <a:defRPr i="0" sz="1800" u="none" cap="none" strike="noStrike">
                <a:solidFill>
                  <a:schemeClr val="lt1"/>
                </a:solidFill>
              </a:defRPr>
            </a:lvl1pPr>
            <a:lvl2pPr indent="-317500" lvl="1" marL="914400" marR="0" rtl="0">
              <a:lnSpc>
                <a:spcPct val="115000"/>
              </a:lnSpc>
              <a:spcBef>
                <a:spcPts val="400"/>
              </a:spcBef>
              <a:spcAft>
                <a:spcPts val="0"/>
              </a:spcAft>
              <a:buClr>
                <a:schemeClr val="lt1"/>
              </a:buClr>
              <a:buSzPts val="1400"/>
              <a:buChar char="•"/>
              <a:defRPr i="0" u="none" cap="none" strike="noStrike">
                <a:solidFill>
                  <a:schemeClr val="lt1"/>
                </a:solidFill>
              </a:defRPr>
            </a:lvl2pPr>
            <a:lvl3pPr indent="-304800" lvl="2" marL="1371600" marR="0" rtl="0">
              <a:lnSpc>
                <a:spcPct val="115000"/>
              </a:lnSpc>
              <a:spcBef>
                <a:spcPts val="400"/>
              </a:spcBef>
              <a:spcAft>
                <a:spcPts val="0"/>
              </a:spcAft>
              <a:buClr>
                <a:schemeClr val="lt1"/>
              </a:buClr>
              <a:buSzPts val="1200"/>
              <a:buChar char="•"/>
              <a:defRPr i="0" sz="1200" u="none" cap="none" strike="noStrike">
                <a:solidFill>
                  <a:schemeClr val="lt1"/>
                </a:solidFill>
              </a:defRPr>
            </a:lvl3pPr>
            <a:lvl4pPr indent="-304800" lvl="3" marL="1828800" marR="0" rtl="0">
              <a:lnSpc>
                <a:spcPct val="115000"/>
              </a:lnSpc>
              <a:spcBef>
                <a:spcPts val="400"/>
              </a:spcBef>
              <a:spcAft>
                <a:spcPts val="0"/>
              </a:spcAft>
              <a:buClr>
                <a:schemeClr val="lt1"/>
              </a:buClr>
              <a:buSzPts val="1200"/>
              <a:buChar char="•"/>
              <a:defRPr i="0" sz="1200" u="none" cap="none" strike="noStrike">
                <a:solidFill>
                  <a:schemeClr val="lt1"/>
                </a:solidFill>
              </a:defRPr>
            </a:lvl4pPr>
            <a:lvl5pPr indent="-292100" lvl="4" marL="2286000" marR="0" rtl="0">
              <a:lnSpc>
                <a:spcPct val="115000"/>
              </a:lnSpc>
              <a:spcBef>
                <a:spcPts val="400"/>
              </a:spcBef>
              <a:spcAft>
                <a:spcPts val="0"/>
              </a:spcAft>
              <a:buClr>
                <a:schemeClr val="lt1"/>
              </a:buClr>
              <a:buSzPts val="1000"/>
              <a:buChar char="•"/>
              <a:defRPr i="0" sz="1000" u="none" cap="none" strike="noStrike">
                <a:solidFill>
                  <a:schemeClr val="lt1"/>
                </a:solidFill>
              </a:defRPr>
            </a:lvl5pPr>
            <a:lvl6pPr indent="-292100" lvl="5" marL="2743200" marR="0" rtl="0">
              <a:lnSpc>
                <a:spcPct val="115000"/>
              </a:lnSpc>
              <a:spcBef>
                <a:spcPts val="400"/>
              </a:spcBef>
              <a:spcAft>
                <a:spcPts val="0"/>
              </a:spcAft>
              <a:buClr>
                <a:schemeClr val="lt1"/>
              </a:buClr>
              <a:buSzPts val="1000"/>
              <a:buChar char="•"/>
              <a:defRPr i="0" sz="1000" u="none" cap="none" strike="noStrike">
                <a:solidFill>
                  <a:schemeClr val="lt1"/>
                </a:solidFill>
              </a:defRPr>
            </a:lvl6pPr>
            <a:lvl7pPr indent="-292100" lvl="6" marL="3200400" marR="0" rtl="0">
              <a:lnSpc>
                <a:spcPct val="115000"/>
              </a:lnSpc>
              <a:spcBef>
                <a:spcPts val="400"/>
              </a:spcBef>
              <a:spcAft>
                <a:spcPts val="0"/>
              </a:spcAft>
              <a:buClr>
                <a:schemeClr val="lt1"/>
              </a:buClr>
              <a:buSzPts val="1000"/>
              <a:buChar char="•"/>
              <a:defRPr i="0" sz="1000" u="none" cap="none" strike="noStrike">
                <a:solidFill>
                  <a:schemeClr val="lt1"/>
                </a:solidFill>
              </a:defRPr>
            </a:lvl7pPr>
            <a:lvl8pPr indent="-292100" lvl="7" marL="3657600" marR="0" rtl="0">
              <a:lnSpc>
                <a:spcPct val="115000"/>
              </a:lnSpc>
              <a:spcBef>
                <a:spcPts val="400"/>
              </a:spcBef>
              <a:spcAft>
                <a:spcPts val="0"/>
              </a:spcAft>
              <a:buClr>
                <a:schemeClr val="lt1"/>
              </a:buClr>
              <a:buSzPts val="1000"/>
              <a:buChar char="•"/>
              <a:defRPr i="0" sz="1000" u="none" cap="none" strike="noStrike">
                <a:solidFill>
                  <a:schemeClr val="lt1"/>
                </a:solidFill>
              </a:defRPr>
            </a:lvl8pPr>
            <a:lvl9pPr indent="-292100" lvl="8" marL="4114800" marR="0" rtl="0">
              <a:lnSpc>
                <a:spcPct val="115000"/>
              </a:lnSpc>
              <a:spcBef>
                <a:spcPts val="400"/>
              </a:spcBef>
              <a:spcAft>
                <a:spcPts val="0"/>
              </a:spcAft>
              <a:buClr>
                <a:schemeClr val="lt1"/>
              </a:buClr>
              <a:buSzPts val="1000"/>
              <a:buChar char="•"/>
              <a:defRPr i="0" sz="1000" u="none" cap="none" strike="noStrike">
                <a:solidFill>
                  <a:schemeClr val="lt1"/>
                </a:solidFill>
              </a:defRPr>
            </a:lvl9pPr>
          </a:lstStyle>
          <a:p/>
        </p:txBody>
      </p:sp>
    </p:spTree>
  </p:cSld>
  <p:clrMapOvr>
    <a:masterClrMapping/>
  </p:clrMapOvr>
  <p:extLst>
    <p:ext uri="{DCECCB84-F9BA-43D5-87BE-67443E8EF086}">
      <p15:sldGuideLst>
        <p15:guide id="1" orient="horz" pos="1296">
          <p15:clr>
            <a:srgbClr val="FA7B17"/>
          </p15:clr>
        </p15:guide>
        <p15:guide id="2" pos="4248">
          <p15:clr>
            <a:srgbClr val="FA7B17"/>
          </p15:clr>
        </p15:guide>
        <p15:guide id="3" pos="324">
          <p15:clr>
            <a:srgbClr val="FA7B17"/>
          </p15:clr>
        </p15:guide>
        <p15:guide id="4" pos="4584">
          <p15:clr>
            <a:srgbClr val="FA7B17"/>
          </p15:clr>
        </p15:guide>
        <p15:guide id="5" orient="horz" pos="2665">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ebinar Back cover" showMasterSp="0">
  <p:cSld name="Title Slide_1_1">
    <p:spTree>
      <p:nvGrpSpPr>
        <p:cNvPr id="215" name="Shape 215"/>
        <p:cNvGrpSpPr/>
        <p:nvPr/>
      </p:nvGrpSpPr>
      <p:grpSpPr>
        <a:xfrm>
          <a:off x="0" y="0"/>
          <a:ext cx="0" cy="0"/>
          <a:chOff x="0" y="0"/>
          <a:chExt cx="0" cy="0"/>
        </a:xfrm>
      </p:grpSpPr>
      <p:sp>
        <p:nvSpPr>
          <p:cNvPr id="216" name="Google Shape;216;p19"/>
          <p:cNvSpPr/>
          <p:nvPr/>
        </p:nvSpPr>
        <p:spPr>
          <a:xfrm>
            <a:off x="25" y="125"/>
            <a:ext cx="9144000" cy="5143500"/>
          </a:xfrm>
          <a:prstGeom prst="rect">
            <a:avLst/>
          </a:prstGeom>
          <a:solidFill>
            <a:srgbClr val="0C224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4233F"/>
              </a:solidFill>
              <a:latin typeface="Calibri"/>
              <a:ea typeface="Calibri"/>
              <a:cs typeface="Calibri"/>
              <a:sym typeface="Calibri"/>
            </a:endParaRPr>
          </a:p>
        </p:txBody>
      </p:sp>
      <p:sp>
        <p:nvSpPr>
          <p:cNvPr id="217" name="Google Shape;217;p19"/>
          <p:cNvSpPr txBox="1"/>
          <p:nvPr/>
        </p:nvSpPr>
        <p:spPr>
          <a:xfrm>
            <a:off x="2309725" y="2004250"/>
            <a:ext cx="5960700" cy="17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lt1"/>
                </a:solidFill>
              </a:rPr>
              <a:t>Thank You.</a:t>
            </a:r>
            <a:endParaRPr sz="4800">
              <a:solidFill>
                <a:schemeClr val="lt1"/>
              </a:solidFill>
            </a:endParaRPr>
          </a:p>
        </p:txBody>
      </p:sp>
      <p:sp>
        <p:nvSpPr>
          <p:cNvPr id="218" name="Google Shape;218;p19"/>
          <p:cNvSpPr/>
          <p:nvPr/>
        </p:nvSpPr>
        <p:spPr>
          <a:xfrm>
            <a:off x="2200" y="0"/>
            <a:ext cx="1866900" cy="1866900"/>
          </a:xfrm>
          <a:prstGeom prst="rect">
            <a:avLst/>
          </a:prstGeom>
          <a:solidFill>
            <a:srgbClr val="00DAB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p19"/>
          <p:cNvPicPr preferRelativeResize="0"/>
          <p:nvPr/>
        </p:nvPicPr>
        <p:blipFill rotWithShape="1">
          <a:blip r:embed="rId2">
            <a:alphaModFix/>
          </a:blip>
          <a:srcRect b="0" l="0" r="8315" t="0"/>
          <a:stretch/>
        </p:blipFill>
        <p:spPr>
          <a:xfrm>
            <a:off x="436400" y="562788"/>
            <a:ext cx="975425" cy="834025"/>
          </a:xfrm>
          <a:prstGeom prst="rect">
            <a:avLst/>
          </a:prstGeom>
          <a:noFill/>
          <a:ln>
            <a:noFill/>
          </a:ln>
        </p:spPr>
      </p:pic>
      <p:grpSp>
        <p:nvGrpSpPr>
          <p:cNvPr id="220" name="Google Shape;220;p19"/>
          <p:cNvGrpSpPr/>
          <p:nvPr/>
        </p:nvGrpSpPr>
        <p:grpSpPr>
          <a:xfrm>
            <a:off x="-9364" y="2338393"/>
            <a:ext cx="1905209" cy="1385377"/>
            <a:chOff x="1948900" y="267850"/>
            <a:chExt cx="5699100" cy="609600"/>
          </a:xfrm>
        </p:grpSpPr>
        <p:cxnSp>
          <p:nvCxnSpPr>
            <p:cNvPr id="221" name="Google Shape;221;p19"/>
            <p:cNvCxnSpPr/>
            <p:nvPr/>
          </p:nvCxnSpPr>
          <p:spPr>
            <a:xfrm>
              <a:off x="1948900" y="267850"/>
              <a:ext cx="5699100" cy="0"/>
            </a:xfrm>
            <a:prstGeom prst="straightConnector1">
              <a:avLst/>
            </a:prstGeom>
            <a:noFill/>
            <a:ln cap="flat" cmpd="sng" w="228600">
              <a:solidFill>
                <a:srgbClr val="2154EF"/>
              </a:solidFill>
              <a:prstDash val="solid"/>
              <a:round/>
              <a:headEnd len="sm" w="sm" type="none"/>
              <a:tailEnd len="sm" w="sm" type="none"/>
            </a:ln>
          </p:spPr>
        </p:cxnSp>
        <p:cxnSp>
          <p:nvCxnSpPr>
            <p:cNvPr id="222" name="Google Shape;222;p19"/>
            <p:cNvCxnSpPr/>
            <p:nvPr/>
          </p:nvCxnSpPr>
          <p:spPr>
            <a:xfrm>
              <a:off x="1948900" y="471050"/>
              <a:ext cx="5699100" cy="0"/>
            </a:xfrm>
            <a:prstGeom prst="straightConnector1">
              <a:avLst/>
            </a:prstGeom>
            <a:noFill/>
            <a:ln cap="flat" cmpd="sng" w="228600">
              <a:solidFill>
                <a:srgbClr val="2154EF"/>
              </a:solidFill>
              <a:prstDash val="solid"/>
              <a:round/>
              <a:headEnd len="sm" w="sm" type="none"/>
              <a:tailEnd len="sm" w="sm" type="none"/>
            </a:ln>
          </p:spPr>
        </p:cxnSp>
        <p:cxnSp>
          <p:nvCxnSpPr>
            <p:cNvPr id="223" name="Google Shape;223;p19"/>
            <p:cNvCxnSpPr/>
            <p:nvPr/>
          </p:nvCxnSpPr>
          <p:spPr>
            <a:xfrm>
              <a:off x="1948900" y="674250"/>
              <a:ext cx="5699100" cy="0"/>
            </a:xfrm>
            <a:prstGeom prst="straightConnector1">
              <a:avLst/>
            </a:prstGeom>
            <a:noFill/>
            <a:ln cap="flat" cmpd="sng" w="228600">
              <a:solidFill>
                <a:srgbClr val="2154EF"/>
              </a:solidFill>
              <a:prstDash val="solid"/>
              <a:round/>
              <a:headEnd len="sm" w="sm" type="none"/>
              <a:tailEnd len="sm" w="sm" type="none"/>
            </a:ln>
          </p:spPr>
        </p:cxnSp>
        <p:cxnSp>
          <p:nvCxnSpPr>
            <p:cNvPr id="224" name="Google Shape;224;p19"/>
            <p:cNvCxnSpPr/>
            <p:nvPr/>
          </p:nvCxnSpPr>
          <p:spPr>
            <a:xfrm>
              <a:off x="1948900" y="877450"/>
              <a:ext cx="5699100" cy="0"/>
            </a:xfrm>
            <a:prstGeom prst="straightConnector1">
              <a:avLst/>
            </a:prstGeom>
            <a:noFill/>
            <a:ln cap="flat" cmpd="sng" w="228600">
              <a:solidFill>
                <a:srgbClr val="2154EF"/>
              </a:solidFill>
              <a:prstDash val="solid"/>
              <a:round/>
              <a:headEnd len="sm" w="sm" type="none"/>
              <a:tailEnd len="sm" w="sm" type="none"/>
            </a:ln>
          </p:spPr>
        </p:cxnSp>
      </p:grpSp>
      <p:grpSp>
        <p:nvGrpSpPr>
          <p:cNvPr id="225" name="Google Shape;225;p19"/>
          <p:cNvGrpSpPr/>
          <p:nvPr/>
        </p:nvGrpSpPr>
        <p:grpSpPr>
          <a:xfrm>
            <a:off x="-9412" y="4170552"/>
            <a:ext cx="1867025" cy="496580"/>
            <a:chOff x="1948900" y="471050"/>
            <a:chExt cx="5699100" cy="406400"/>
          </a:xfrm>
        </p:grpSpPr>
        <p:cxnSp>
          <p:nvCxnSpPr>
            <p:cNvPr id="226" name="Google Shape;226;p19"/>
            <p:cNvCxnSpPr/>
            <p:nvPr/>
          </p:nvCxnSpPr>
          <p:spPr>
            <a:xfrm>
              <a:off x="1948900" y="471050"/>
              <a:ext cx="5699100" cy="0"/>
            </a:xfrm>
            <a:prstGeom prst="straightConnector1">
              <a:avLst/>
            </a:prstGeom>
            <a:noFill/>
            <a:ln cap="flat" cmpd="sng" w="19050">
              <a:solidFill>
                <a:srgbClr val="FFFFFF"/>
              </a:solidFill>
              <a:prstDash val="solid"/>
              <a:round/>
              <a:headEnd len="sm" w="sm" type="none"/>
              <a:tailEnd len="sm" w="sm" type="none"/>
            </a:ln>
          </p:spPr>
        </p:cxnSp>
        <p:cxnSp>
          <p:nvCxnSpPr>
            <p:cNvPr id="227" name="Google Shape;227;p19"/>
            <p:cNvCxnSpPr/>
            <p:nvPr/>
          </p:nvCxnSpPr>
          <p:spPr>
            <a:xfrm>
              <a:off x="1948900" y="674250"/>
              <a:ext cx="5699100" cy="0"/>
            </a:xfrm>
            <a:prstGeom prst="straightConnector1">
              <a:avLst/>
            </a:prstGeom>
            <a:noFill/>
            <a:ln cap="flat" cmpd="sng" w="19050">
              <a:solidFill>
                <a:srgbClr val="FFFFFF"/>
              </a:solidFill>
              <a:prstDash val="solid"/>
              <a:round/>
              <a:headEnd len="sm" w="sm" type="none"/>
              <a:tailEnd len="sm" w="sm" type="none"/>
            </a:ln>
          </p:spPr>
        </p:cxnSp>
        <p:cxnSp>
          <p:nvCxnSpPr>
            <p:cNvPr id="228" name="Google Shape;228;p19"/>
            <p:cNvCxnSpPr/>
            <p:nvPr/>
          </p:nvCxnSpPr>
          <p:spPr>
            <a:xfrm>
              <a:off x="1948900" y="877450"/>
              <a:ext cx="5699100" cy="0"/>
            </a:xfrm>
            <a:prstGeom prst="straightConnector1">
              <a:avLst/>
            </a:prstGeom>
            <a:noFill/>
            <a:ln cap="flat" cmpd="sng" w="19050">
              <a:solidFill>
                <a:srgbClr val="FFFFFF"/>
              </a:solidFill>
              <a:prstDash val="solid"/>
              <a:round/>
              <a:headEnd len="sm" w="sm" type="none"/>
              <a:tailEnd len="sm" w="sm" type="none"/>
            </a:ln>
          </p:spPr>
        </p:cxnSp>
      </p:grpSp>
      <p:sp>
        <p:nvSpPr>
          <p:cNvPr id="229" name="Google Shape;229;p19"/>
          <p:cNvSpPr txBox="1"/>
          <p:nvPr/>
        </p:nvSpPr>
        <p:spPr>
          <a:xfrm>
            <a:off x="2309725" y="4283225"/>
            <a:ext cx="5115600" cy="324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sz="1200">
                <a:solidFill>
                  <a:schemeClr val="lt1"/>
                </a:solidFill>
              </a:rPr>
              <a:t>© All rights reserved to Verbit Inc.</a:t>
            </a:r>
            <a:endParaRPr b="1" i="0" sz="1200" u="none" cap="none" strike="noStrike">
              <a:solidFill>
                <a:srgbClr val="FFFFFF"/>
              </a:solidFill>
              <a:latin typeface="Arial"/>
              <a:ea typeface="Arial"/>
              <a:cs typeface="Arial"/>
              <a:sym typeface="Arial"/>
            </a:endParaRPr>
          </a:p>
        </p:txBody>
      </p:sp>
      <p:pic>
        <p:nvPicPr>
          <p:cNvPr id="230" name="Google Shape;230;p19"/>
          <p:cNvPicPr preferRelativeResize="0"/>
          <p:nvPr/>
        </p:nvPicPr>
        <p:blipFill rotWithShape="1">
          <a:blip r:embed="rId3">
            <a:alphaModFix/>
          </a:blip>
          <a:srcRect b="0" l="0" r="0" t="0"/>
          <a:stretch/>
        </p:blipFill>
        <p:spPr>
          <a:xfrm>
            <a:off x="7425325" y="4216359"/>
            <a:ext cx="1058676" cy="278491"/>
          </a:xfrm>
          <a:prstGeom prst="rect">
            <a:avLst/>
          </a:prstGeom>
          <a:noFill/>
          <a:ln>
            <a:noFill/>
          </a:ln>
        </p:spPr>
      </p:pic>
    </p:spTree>
  </p:cSld>
  <p:clrMapOvr>
    <a:masterClrMapping/>
  </p:clrMapOvr>
  <p:extLst>
    <p:ext uri="{DCECCB84-F9BA-43D5-87BE-67443E8EF086}">
      <p15:sldGuideLst>
        <p15:guide id="1" orient="horz" pos="1176">
          <p15:clr>
            <a:srgbClr val="FA7B17"/>
          </p15:clr>
        </p15:guide>
        <p15:guide id="2" pos="2880">
          <p15:clr>
            <a:srgbClr val="FA7B17"/>
          </p15:clr>
        </p15:guide>
        <p15:guide id="3" pos="1455">
          <p15:clr>
            <a:srgbClr val="FA7B17"/>
          </p15:clr>
        </p15:guide>
        <p15:guide id="4" pos="521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bullets 1" showMasterSp="0">
  <p:cSld name="Title Slide_6_2">
    <p:spTree>
      <p:nvGrpSpPr>
        <p:cNvPr id="12" name="Shape 12"/>
        <p:cNvGrpSpPr/>
        <p:nvPr/>
      </p:nvGrpSpPr>
      <p:grpSpPr>
        <a:xfrm>
          <a:off x="0" y="0"/>
          <a:ext cx="0" cy="0"/>
          <a:chOff x="0" y="0"/>
          <a:chExt cx="0" cy="0"/>
        </a:xfrm>
      </p:grpSpPr>
      <p:sp>
        <p:nvSpPr>
          <p:cNvPr id="13" name="Google Shape;13;p3"/>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14" name="Google Shape;14;p3"/>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15" name="Google Shape;15;p3"/>
          <p:cNvSpPr txBox="1"/>
          <p:nvPr>
            <p:ph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sp>
        <p:nvSpPr>
          <p:cNvPr id="16" name="Google Shape;16;p3"/>
          <p:cNvSpPr txBox="1"/>
          <p:nvPr>
            <p:ph idx="1" type="body"/>
          </p:nvPr>
        </p:nvSpPr>
        <p:spPr>
          <a:xfrm>
            <a:off x="952500" y="1583350"/>
            <a:ext cx="6755700" cy="569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15000"/>
              </a:lnSpc>
              <a:spcBef>
                <a:spcPts val="500"/>
              </a:spcBef>
              <a:spcAft>
                <a:spcPts val="0"/>
              </a:spcAft>
              <a:buClr>
                <a:srgbClr val="00DAB4"/>
              </a:buClr>
              <a:buSzPts val="1800"/>
              <a:buChar char="●"/>
              <a:defRPr i="0" sz="1800" u="none" cap="none" strike="noStrike">
                <a:solidFill>
                  <a:srgbClr val="0C2240"/>
                </a:solidFill>
              </a:defRPr>
            </a:lvl1pPr>
            <a:lvl2pPr indent="-342900" lvl="1" marL="914400" marR="0" rtl="0" algn="l">
              <a:lnSpc>
                <a:spcPct val="115000"/>
              </a:lnSpc>
              <a:spcBef>
                <a:spcPts val="500"/>
              </a:spcBef>
              <a:spcAft>
                <a:spcPts val="0"/>
              </a:spcAft>
              <a:buClr>
                <a:srgbClr val="0C2240"/>
              </a:buClr>
              <a:buSzPts val="1800"/>
              <a:buChar char="○"/>
              <a:defRPr i="0" sz="1800" u="none" cap="none" strike="noStrike">
                <a:solidFill>
                  <a:srgbClr val="0C2240"/>
                </a:solidFill>
              </a:defRPr>
            </a:lvl2pPr>
            <a:lvl3pPr indent="-342900" lvl="2" marL="1371600" marR="0" rtl="0" algn="l">
              <a:lnSpc>
                <a:spcPct val="115000"/>
              </a:lnSpc>
              <a:spcBef>
                <a:spcPts val="500"/>
              </a:spcBef>
              <a:spcAft>
                <a:spcPts val="0"/>
              </a:spcAft>
              <a:buClr>
                <a:srgbClr val="0C2240"/>
              </a:buClr>
              <a:buSzPts val="1800"/>
              <a:buChar char="■"/>
              <a:defRPr i="0" sz="1800" u="none" cap="none" strike="noStrike">
                <a:solidFill>
                  <a:srgbClr val="0C2240"/>
                </a:solidFill>
              </a:defRPr>
            </a:lvl3pPr>
            <a:lvl4pPr indent="-342900" lvl="3" marL="1828800" marR="0" rtl="0" algn="l">
              <a:lnSpc>
                <a:spcPct val="115000"/>
              </a:lnSpc>
              <a:spcBef>
                <a:spcPts val="500"/>
              </a:spcBef>
              <a:spcAft>
                <a:spcPts val="0"/>
              </a:spcAft>
              <a:buClr>
                <a:srgbClr val="0C2240"/>
              </a:buClr>
              <a:buSzPts val="1800"/>
              <a:buChar char="●"/>
              <a:defRPr i="0" sz="1800" u="none" cap="none" strike="noStrike">
                <a:solidFill>
                  <a:srgbClr val="0C2240"/>
                </a:solidFill>
              </a:defRPr>
            </a:lvl4pPr>
            <a:lvl5pPr indent="-342900" lvl="4" marL="2286000" marR="0" rtl="0" algn="l">
              <a:lnSpc>
                <a:spcPct val="115000"/>
              </a:lnSpc>
              <a:spcBef>
                <a:spcPts val="500"/>
              </a:spcBef>
              <a:spcAft>
                <a:spcPts val="0"/>
              </a:spcAft>
              <a:buClr>
                <a:srgbClr val="0C2240"/>
              </a:buClr>
              <a:buSzPts val="1800"/>
              <a:buChar char="○"/>
              <a:defRPr i="0" sz="1800" u="none" cap="none" strike="noStrike">
                <a:solidFill>
                  <a:srgbClr val="0C2240"/>
                </a:solidFill>
              </a:defRPr>
            </a:lvl5pPr>
            <a:lvl6pPr indent="-342900" lvl="5" marL="2743200" marR="0" rtl="0" algn="l">
              <a:lnSpc>
                <a:spcPct val="115000"/>
              </a:lnSpc>
              <a:spcBef>
                <a:spcPts val="500"/>
              </a:spcBef>
              <a:spcAft>
                <a:spcPts val="0"/>
              </a:spcAft>
              <a:buClr>
                <a:srgbClr val="0C2240"/>
              </a:buClr>
              <a:buSzPts val="1800"/>
              <a:buChar char="■"/>
              <a:defRPr i="0" sz="1800" u="none" cap="none" strike="noStrike">
                <a:solidFill>
                  <a:srgbClr val="0C2240"/>
                </a:solidFill>
              </a:defRPr>
            </a:lvl6pPr>
            <a:lvl7pPr indent="-342900" lvl="6" marL="3200400" marR="0" rtl="0" algn="l">
              <a:lnSpc>
                <a:spcPct val="115000"/>
              </a:lnSpc>
              <a:spcBef>
                <a:spcPts val="400"/>
              </a:spcBef>
              <a:spcAft>
                <a:spcPts val="0"/>
              </a:spcAft>
              <a:buClr>
                <a:srgbClr val="0C2240"/>
              </a:buClr>
              <a:buSzPts val="1800"/>
              <a:buChar char="●"/>
              <a:defRPr i="0" sz="1800" u="none" cap="none" strike="noStrike">
                <a:solidFill>
                  <a:srgbClr val="0C2240"/>
                </a:solidFill>
              </a:defRPr>
            </a:lvl7pPr>
            <a:lvl8pPr indent="-342900" lvl="7" marL="3657600" marR="0" rtl="0" algn="l">
              <a:lnSpc>
                <a:spcPct val="115000"/>
              </a:lnSpc>
              <a:spcBef>
                <a:spcPts val="400"/>
              </a:spcBef>
              <a:spcAft>
                <a:spcPts val="0"/>
              </a:spcAft>
              <a:buClr>
                <a:srgbClr val="0C2240"/>
              </a:buClr>
              <a:buSzPts val="1800"/>
              <a:buChar char="○"/>
              <a:defRPr i="0" sz="1800" u="none" cap="none" strike="noStrike">
                <a:solidFill>
                  <a:srgbClr val="0C2240"/>
                </a:solidFill>
              </a:defRPr>
            </a:lvl8pPr>
            <a:lvl9pPr indent="-342900" lvl="8" marL="4114800" marR="0" rtl="0" algn="l">
              <a:lnSpc>
                <a:spcPct val="115000"/>
              </a:lnSpc>
              <a:spcBef>
                <a:spcPts val="400"/>
              </a:spcBef>
              <a:spcAft>
                <a:spcPts val="0"/>
              </a:spcAft>
              <a:buClr>
                <a:srgbClr val="0C2240"/>
              </a:buClr>
              <a:buSzPts val="1800"/>
              <a:buChar char="■"/>
              <a:defRPr i="0" sz="1800" u="none" cap="none" strike="noStrike">
                <a:solidFill>
                  <a:srgbClr val="0C2240"/>
                </a:solidFill>
              </a:defRPr>
            </a:lvl9pPr>
          </a:lstStyle>
          <a:p/>
        </p:txBody>
      </p:sp>
      <p:cxnSp>
        <p:nvCxnSpPr>
          <p:cNvPr id="17" name="Google Shape;17;p3"/>
          <p:cNvCxnSpPr/>
          <p:nvPr/>
        </p:nvCxnSpPr>
        <p:spPr>
          <a:xfrm>
            <a:off x="1028700" y="4629150"/>
            <a:ext cx="6858600" cy="0"/>
          </a:xfrm>
          <a:prstGeom prst="straightConnector1">
            <a:avLst/>
          </a:prstGeom>
          <a:noFill/>
          <a:ln cap="flat" cmpd="sng" w="28575">
            <a:solidFill>
              <a:srgbClr val="00E3C1"/>
            </a:solidFill>
            <a:prstDash val="solid"/>
            <a:round/>
            <a:headEnd len="sm" w="sm" type="none"/>
            <a:tailEnd len="sm" w="sm" type="none"/>
          </a:ln>
        </p:spPr>
      </p:cxnSp>
      <p:cxnSp>
        <p:nvCxnSpPr>
          <p:cNvPr id="18" name="Google Shape;18;p3"/>
          <p:cNvCxnSpPr/>
          <p:nvPr/>
        </p:nvCxnSpPr>
        <p:spPr>
          <a:xfrm>
            <a:off x="1028700" y="3840225"/>
            <a:ext cx="6858600" cy="0"/>
          </a:xfrm>
          <a:prstGeom prst="straightConnector1">
            <a:avLst/>
          </a:prstGeom>
          <a:noFill/>
          <a:ln cap="flat" cmpd="sng" w="28575">
            <a:solidFill>
              <a:srgbClr val="00E3C1"/>
            </a:solidFill>
            <a:prstDash val="solid"/>
            <a:round/>
            <a:headEnd len="sm" w="sm" type="none"/>
            <a:tailEnd len="sm" w="sm" type="none"/>
          </a:ln>
        </p:spPr>
      </p:cxnSp>
      <p:cxnSp>
        <p:nvCxnSpPr>
          <p:cNvPr id="19" name="Google Shape;19;p3"/>
          <p:cNvCxnSpPr/>
          <p:nvPr/>
        </p:nvCxnSpPr>
        <p:spPr>
          <a:xfrm>
            <a:off x="1028700" y="3051300"/>
            <a:ext cx="6858600" cy="0"/>
          </a:xfrm>
          <a:prstGeom prst="straightConnector1">
            <a:avLst/>
          </a:prstGeom>
          <a:noFill/>
          <a:ln cap="flat" cmpd="sng" w="28575">
            <a:solidFill>
              <a:srgbClr val="00E3C1"/>
            </a:solidFill>
            <a:prstDash val="solid"/>
            <a:round/>
            <a:headEnd len="sm" w="sm" type="none"/>
            <a:tailEnd len="sm" w="sm" type="none"/>
          </a:ln>
        </p:spPr>
      </p:cxnSp>
      <p:cxnSp>
        <p:nvCxnSpPr>
          <p:cNvPr id="20" name="Google Shape;20;p3"/>
          <p:cNvCxnSpPr/>
          <p:nvPr/>
        </p:nvCxnSpPr>
        <p:spPr>
          <a:xfrm>
            <a:off x="1028700" y="2262375"/>
            <a:ext cx="6858600" cy="0"/>
          </a:xfrm>
          <a:prstGeom prst="straightConnector1">
            <a:avLst/>
          </a:prstGeom>
          <a:noFill/>
          <a:ln cap="flat" cmpd="sng" w="28575">
            <a:solidFill>
              <a:srgbClr val="00E3C1"/>
            </a:solidFill>
            <a:prstDash val="solid"/>
            <a:round/>
            <a:headEnd len="sm" w="sm" type="none"/>
            <a:tailEnd len="sm" w="sm" type="none"/>
          </a:ln>
        </p:spPr>
      </p:cxnSp>
      <p:cxnSp>
        <p:nvCxnSpPr>
          <p:cNvPr id="21" name="Google Shape;21;p3"/>
          <p:cNvCxnSpPr/>
          <p:nvPr/>
        </p:nvCxnSpPr>
        <p:spPr>
          <a:xfrm>
            <a:off x="1028700" y="1473450"/>
            <a:ext cx="6858600" cy="0"/>
          </a:xfrm>
          <a:prstGeom prst="straightConnector1">
            <a:avLst/>
          </a:prstGeom>
          <a:noFill/>
          <a:ln cap="flat" cmpd="sng" w="28575">
            <a:solidFill>
              <a:srgbClr val="00E3C1"/>
            </a:solidFill>
            <a:prstDash val="solid"/>
            <a:round/>
            <a:headEnd len="sm" w="sm" type="none"/>
            <a:tailEnd len="sm" w="sm" type="none"/>
          </a:ln>
        </p:spPr>
      </p:cxnSp>
      <p:sp>
        <p:nvSpPr>
          <p:cNvPr id="22" name="Google Shape;22;p3"/>
          <p:cNvSpPr txBox="1"/>
          <p:nvPr>
            <p:ph idx="2" type="body"/>
          </p:nvPr>
        </p:nvSpPr>
        <p:spPr>
          <a:xfrm>
            <a:off x="952500" y="2372279"/>
            <a:ext cx="6755700" cy="569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15000"/>
              </a:lnSpc>
              <a:spcBef>
                <a:spcPts val="500"/>
              </a:spcBef>
              <a:spcAft>
                <a:spcPts val="0"/>
              </a:spcAft>
              <a:buClr>
                <a:srgbClr val="00DAB4"/>
              </a:buClr>
              <a:buSzPts val="1800"/>
              <a:buChar char="●"/>
              <a:defRPr i="0" sz="1800" u="none" cap="none" strike="noStrike">
                <a:solidFill>
                  <a:srgbClr val="0C2240"/>
                </a:solidFill>
              </a:defRPr>
            </a:lvl1pPr>
            <a:lvl2pPr indent="-342900" lvl="1" marL="914400" marR="0" rtl="0" algn="l">
              <a:lnSpc>
                <a:spcPct val="115000"/>
              </a:lnSpc>
              <a:spcBef>
                <a:spcPts val="500"/>
              </a:spcBef>
              <a:spcAft>
                <a:spcPts val="0"/>
              </a:spcAft>
              <a:buClr>
                <a:srgbClr val="0C2240"/>
              </a:buClr>
              <a:buSzPts val="1800"/>
              <a:buChar char="○"/>
              <a:defRPr i="0" sz="1800" u="none" cap="none" strike="noStrike">
                <a:solidFill>
                  <a:srgbClr val="0C2240"/>
                </a:solidFill>
              </a:defRPr>
            </a:lvl2pPr>
            <a:lvl3pPr indent="-342900" lvl="2" marL="1371600" marR="0" rtl="0" algn="l">
              <a:lnSpc>
                <a:spcPct val="115000"/>
              </a:lnSpc>
              <a:spcBef>
                <a:spcPts val="500"/>
              </a:spcBef>
              <a:spcAft>
                <a:spcPts val="0"/>
              </a:spcAft>
              <a:buClr>
                <a:srgbClr val="0C2240"/>
              </a:buClr>
              <a:buSzPts val="1800"/>
              <a:buChar char="■"/>
              <a:defRPr i="0" sz="1800" u="none" cap="none" strike="noStrike">
                <a:solidFill>
                  <a:srgbClr val="0C2240"/>
                </a:solidFill>
              </a:defRPr>
            </a:lvl3pPr>
            <a:lvl4pPr indent="-342900" lvl="3" marL="1828800" marR="0" rtl="0" algn="l">
              <a:lnSpc>
                <a:spcPct val="115000"/>
              </a:lnSpc>
              <a:spcBef>
                <a:spcPts val="500"/>
              </a:spcBef>
              <a:spcAft>
                <a:spcPts val="0"/>
              </a:spcAft>
              <a:buClr>
                <a:srgbClr val="0C2240"/>
              </a:buClr>
              <a:buSzPts val="1800"/>
              <a:buChar char="●"/>
              <a:defRPr i="0" sz="1800" u="none" cap="none" strike="noStrike">
                <a:solidFill>
                  <a:srgbClr val="0C2240"/>
                </a:solidFill>
              </a:defRPr>
            </a:lvl4pPr>
            <a:lvl5pPr indent="-342900" lvl="4" marL="2286000" marR="0" rtl="0" algn="l">
              <a:lnSpc>
                <a:spcPct val="115000"/>
              </a:lnSpc>
              <a:spcBef>
                <a:spcPts val="500"/>
              </a:spcBef>
              <a:spcAft>
                <a:spcPts val="0"/>
              </a:spcAft>
              <a:buClr>
                <a:srgbClr val="0C2240"/>
              </a:buClr>
              <a:buSzPts val="1800"/>
              <a:buChar char="○"/>
              <a:defRPr i="0" sz="1800" u="none" cap="none" strike="noStrike">
                <a:solidFill>
                  <a:srgbClr val="0C2240"/>
                </a:solidFill>
              </a:defRPr>
            </a:lvl5pPr>
            <a:lvl6pPr indent="-342900" lvl="5" marL="2743200" marR="0" rtl="0" algn="l">
              <a:lnSpc>
                <a:spcPct val="115000"/>
              </a:lnSpc>
              <a:spcBef>
                <a:spcPts val="500"/>
              </a:spcBef>
              <a:spcAft>
                <a:spcPts val="0"/>
              </a:spcAft>
              <a:buClr>
                <a:srgbClr val="0C2240"/>
              </a:buClr>
              <a:buSzPts val="1800"/>
              <a:buChar char="■"/>
              <a:defRPr i="0" sz="1800" u="none" cap="none" strike="noStrike">
                <a:solidFill>
                  <a:srgbClr val="0C2240"/>
                </a:solidFill>
              </a:defRPr>
            </a:lvl6pPr>
            <a:lvl7pPr indent="-342900" lvl="6" marL="3200400" marR="0" rtl="0" algn="l">
              <a:lnSpc>
                <a:spcPct val="115000"/>
              </a:lnSpc>
              <a:spcBef>
                <a:spcPts val="400"/>
              </a:spcBef>
              <a:spcAft>
                <a:spcPts val="0"/>
              </a:spcAft>
              <a:buClr>
                <a:srgbClr val="0C2240"/>
              </a:buClr>
              <a:buSzPts val="1800"/>
              <a:buChar char="●"/>
              <a:defRPr i="0" sz="1800" u="none" cap="none" strike="noStrike">
                <a:solidFill>
                  <a:srgbClr val="0C2240"/>
                </a:solidFill>
              </a:defRPr>
            </a:lvl7pPr>
            <a:lvl8pPr indent="-342900" lvl="7" marL="3657600" marR="0" rtl="0" algn="l">
              <a:lnSpc>
                <a:spcPct val="115000"/>
              </a:lnSpc>
              <a:spcBef>
                <a:spcPts val="400"/>
              </a:spcBef>
              <a:spcAft>
                <a:spcPts val="0"/>
              </a:spcAft>
              <a:buClr>
                <a:srgbClr val="0C2240"/>
              </a:buClr>
              <a:buSzPts val="1800"/>
              <a:buChar char="○"/>
              <a:defRPr i="0" sz="1800" u="none" cap="none" strike="noStrike">
                <a:solidFill>
                  <a:srgbClr val="0C2240"/>
                </a:solidFill>
              </a:defRPr>
            </a:lvl8pPr>
            <a:lvl9pPr indent="-342900" lvl="8" marL="4114800" marR="0" rtl="0" algn="l">
              <a:lnSpc>
                <a:spcPct val="115000"/>
              </a:lnSpc>
              <a:spcBef>
                <a:spcPts val="400"/>
              </a:spcBef>
              <a:spcAft>
                <a:spcPts val="0"/>
              </a:spcAft>
              <a:buClr>
                <a:srgbClr val="0C2240"/>
              </a:buClr>
              <a:buSzPts val="1800"/>
              <a:buChar char="■"/>
              <a:defRPr i="0" sz="1800" u="none" cap="none" strike="noStrike">
                <a:solidFill>
                  <a:srgbClr val="0C2240"/>
                </a:solidFill>
              </a:defRPr>
            </a:lvl9pPr>
          </a:lstStyle>
          <a:p/>
        </p:txBody>
      </p:sp>
      <p:sp>
        <p:nvSpPr>
          <p:cNvPr id="23" name="Google Shape;23;p3"/>
          <p:cNvSpPr txBox="1"/>
          <p:nvPr>
            <p:ph idx="3" type="body"/>
          </p:nvPr>
        </p:nvSpPr>
        <p:spPr>
          <a:xfrm>
            <a:off x="952500" y="3161208"/>
            <a:ext cx="6755700" cy="569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15000"/>
              </a:lnSpc>
              <a:spcBef>
                <a:spcPts val="500"/>
              </a:spcBef>
              <a:spcAft>
                <a:spcPts val="0"/>
              </a:spcAft>
              <a:buClr>
                <a:srgbClr val="00DAB4"/>
              </a:buClr>
              <a:buSzPts val="1800"/>
              <a:buChar char="●"/>
              <a:defRPr i="0" sz="1800" u="none" cap="none" strike="noStrike">
                <a:solidFill>
                  <a:srgbClr val="0C2240"/>
                </a:solidFill>
              </a:defRPr>
            </a:lvl1pPr>
            <a:lvl2pPr indent="-342900" lvl="1" marL="914400" marR="0" rtl="0" algn="l">
              <a:lnSpc>
                <a:spcPct val="115000"/>
              </a:lnSpc>
              <a:spcBef>
                <a:spcPts val="500"/>
              </a:spcBef>
              <a:spcAft>
                <a:spcPts val="0"/>
              </a:spcAft>
              <a:buClr>
                <a:srgbClr val="0C2240"/>
              </a:buClr>
              <a:buSzPts val="1800"/>
              <a:buChar char="○"/>
              <a:defRPr i="0" sz="1800" u="none" cap="none" strike="noStrike">
                <a:solidFill>
                  <a:srgbClr val="0C2240"/>
                </a:solidFill>
              </a:defRPr>
            </a:lvl2pPr>
            <a:lvl3pPr indent="-342900" lvl="2" marL="1371600" marR="0" rtl="0" algn="l">
              <a:lnSpc>
                <a:spcPct val="115000"/>
              </a:lnSpc>
              <a:spcBef>
                <a:spcPts val="500"/>
              </a:spcBef>
              <a:spcAft>
                <a:spcPts val="0"/>
              </a:spcAft>
              <a:buClr>
                <a:srgbClr val="0C2240"/>
              </a:buClr>
              <a:buSzPts val="1800"/>
              <a:buChar char="■"/>
              <a:defRPr i="0" sz="1800" u="none" cap="none" strike="noStrike">
                <a:solidFill>
                  <a:srgbClr val="0C2240"/>
                </a:solidFill>
              </a:defRPr>
            </a:lvl3pPr>
            <a:lvl4pPr indent="-342900" lvl="3" marL="1828800" marR="0" rtl="0" algn="l">
              <a:lnSpc>
                <a:spcPct val="115000"/>
              </a:lnSpc>
              <a:spcBef>
                <a:spcPts val="500"/>
              </a:spcBef>
              <a:spcAft>
                <a:spcPts val="0"/>
              </a:spcAft>
              <a:buClr>
                <a:srgbClr val="0C2240"/>
              </a:buClr>
              <a:buSzPts val="1800"/>
              <a:buChar char="●"/>
              <a:defRPr i="0" sz="1800" u="none" cap="none" strike="noStrike">
                <a:solidFill>
                  <a:srgbClr val="0C2240"/>
                </a:solidFill>
              </a:defRPr>
            </a:lvl4pPr>
            <a:lvl5pPr indent="-342900" lvl="4" marL="2286000" marR="0" rtl="0" algn="l">
              <a:lnSpc>
                <a:spcPct val="115000"/>
              </a:lnSpc>
              <a:spcBef>
                <a:spcPts val="500"/>
              </a:spcBef>
              <a:spcAft>
                <a:spcPts val="0"/>
              </a:spcAft>
              <a:buClr>
                <a:srgbClr val="0C2240"/>
              </a:buClr>
              <a:buSzPts val="1800"/>
              <a:buChar char="○"/>
              <a:defRPr i="0" sz="1800" u="none" cap="none" strike="noStrike">
                <a:solidFill>
                  <a:srgbClr val="0C2240"/>
                </a:solidFill>
              </a:defRPr>
            </a:lvl5pPr>
            <a:lvl6pPr indent="-342900" lvl="5" marL="2743200" marR="0" rtl="0" algn="l">
              <a:lnSpc>
                <a:spcPct val="115000"/>
              </a:lnSpc>
              <a:spcBef>
                <a:spcPts val="500"/>
              </a:spcBef>
              <a:spcAft>
                <a:spcPts val="0"/>
              </a:spcAft>
              <a:buClr>
                <a:srgbClr val="0C2240"/>
              </a:buClr>
              <a:buSzPts val="1800"/>
              <a:buChar char="■"/>
              <a:defRPr i="0" sz="1800" u="none" cap="none" strike="noStrike">
                <a:solidFill>
                  <a:srgbClr val="0C2240"/>
                </a:solidFill>
              </a:defRPr>
            </a:lvl6pPr>
            <a:lvl7pPr indent="-342900" lvl="6" marL="3200400" marR="0" rtl="0" algn="l">
              <a:lnSpc>
                <a:spcPct val="115000"/>
              </a:lnSpc>
              <a:spcBef>
                <a:spcPts val="400"/>
              </a:spcBef>
              <a:spcAft>
                <a:spcPts val="0"/>
              </a:spcAft>
              <a:buClr>
                <a:srgbClr val="0C2240"/>
              </a:buClr>
              <a:buSzPts val="1800"/>
              <a:buChar char="●"/>
              <a:defRPr i="0" sz="1800" u="none" cap="none" strike="noStrike">
                <a:solidFill>
                  <a:srgbClr val="0C2240"/>
                </a:solidFill>
              </a:defRPr>
            </a:lvl7pPr>
            <a:lvl8pPr indent="-342900" lvl="7" marL="3657600" marR="0" rtl="0" algn="l">
              <a:lnSpc>
                <a:spcPct val="115000"/>
              </a:lnSpc>
              <a:spcBef>
                <a:spcPts val="400"/>
              </a:spcBef>
              <a:spcAft>
                <a:spcPts val="0"/>
              </a:spcAft>
              <a:buClr>
                <a:srgbClr val="0C2240"/>
              </a:buClr>
              <a:buSzPts val="1800"/>
              <a:buChar char="○"/>
              <a:defRPr i="0" sz="1800" u="none" cap="none" strike="noStrike">
                <a:solidFill>
                  <a:srgbClr val="0C2240"/>
                </a:solidFill>
              </a:defRPr>
            </a:lvl8pPr>
            <a:lvl9pPr indent="-342900" lvl="8" marL="4114800" marR="0" rtl="0" algn="l">
              <a:lnSpc>
                <a:spcPct val="115000"/>
              </a:lnSpc>
              <a:spcBef>
                <a:spcPts val="400"/>
              </a:spcBef>
              <a:spcAft>
                <a:spcPts val="0"/>
              </a:spcAft>
              <a:buClr>
                <a:srgbClr val="0C2240"/>
              </a:buClr>
              <a:buSzPts val="1800"/>
              <a:buChar char="■"/>
              <a:defRPr i="0" sz="1800" u="none" cap="none" strike="noStrike">
                <a:solidFill>
                  <a:srgbClr val="0C2240"/>
                </a:solidFill>
              </a:defRPr>
            </a:lvl9pPr>
          </a:lstStyle>
          <a:p/>
        </p:txBody>
      </p:sp>
      <p:sp>
        <p:nvSpPr>
          <p:cNvPr id="24" name="Google Shape;24;p3"/>
          <p:cNvSpPr txBox="1"/>
          <p:nvPr>
            <p:ph idx="4" type="body"/>
          </p:nvPr>
        </p:nvSpPr>
        <p:spPr>
          <a:xfrm>
            <a:off x="952500" y="3950138"/>
            <a:ext cx="6755700" cy="569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15000"/>
              </a:lnSpc>
              <a:spcBef>
                <a:spcPts val="500"/>
              </a:spcBef>
              <a:spcAft>
                <a:spcPts val="0"/>
              </a:spcAft>
              <a:buClr>
                <a:srgbClr val="00DAB4"/>
              </a:buClr>
              <a:buSzPts val="1800"/>
              <a:buChar char="●"/>
              <a:defRPr i="0" sz="1800" u="none" cap="none" strike="noStrike">
                <a:solidFill>
                  <a:srgbClr val="0C2240"/>
                </a:solidFill>
              </a:defRPr>
            </a:lvl1pPr>
            <a:lvl2pPr indent="-342900" lvl="1" marL="914400" marR="0" rtl="0" algn="l">
              <a:lnSpc>
                <a:spcPct val="115000"/>
              </a:lnSpc>
              <a:spcBef>
                <a:spcPts val="500"/>
              </a:spcBef>
              <a:spcAft>
                <a:spcPts val="0"/>
              </a:spcAft>
              <a:buClr>
                <a:srgbClr val="0C2240"/>
              </a:buClr>
              <a:buSzPts val="1800"/>
              <a:buChar char="○"/>
              <a:defRPr i="0" sz="1800" u="none" cap="none" strike="noStrike">
                <a:solidFill>
                  <a:srgbClr val="0C2240"/>
                </a:solidFill>
              </a:defRPr>
            </a:lvl2pPr>
            <a:lvl3pPr indent="-342900" lvl="2" marL="1371600" marR="0" rtl="0" algn="l">
              <a:lnSpc>
                <a:spcPct val="115000"/>
              </a:lnSpc>
              <a:spcBef>
                <a:spcPts val="500"/>
              </a:spcBef>
              <a:spcAft>
                <a:spcPts val="0"/>
              </a:spcAft>
              <a:buClr>
                <a:srgbClr val="0C2240"/>
              </a:buClr>
              <a:buSzPts val="1800"/>
              <a:buChar char="■"/>
              <a:defRPr i="0" sz="1800" u="none" cap="none" strike="noStrike">
                <a:solidFill>
                  <a:srgbClr val="0C2240"/>
                </a:solidFill>
              </a:defRPr>
            </a:lvl3pPr>
            <a:lvl4pPr indent="-342900" lvl="3" marL="1828800" marR="0" rtl="0" algn="l">
              <a:lnSpc>
                <a:spcPct val="115000"/>
              </a:lnSpc>
              <a:spcBef>
                <a:spcPts val="500"/>
              </a:spcBef>
              <a:spcAft>
                <a:spcPts val="0"/>
              </a:spcAft>
              <a:buClr>
                <a:srgbClr val="0C2240"/>
              </a:buClr>
              <a:buSzPts val="1800"/>
              <a:buChar char="●"/>
              <a:defRPr i="0" sz="1800" u="none" cap="none" strike="noStrike">
                <a:solidFill>
                  <a:srgbClr val="0C2240"/>
                </a:solidFill>
              </a:defRPr>
            </a:lvl4pPr>
            <a:lvl5pPr indent="-342900" lvl="4" marL="2286000" marR="0" rtl="0" algn="l">
              <a:lnSpc>
                <a:spcPct val="115000"/>
              </a:lnSpc>
              <a:spcBef>
                <a:spcPts val="500"/>
              </a:spcBef>
              <a:spcAft>
                <a:spcPts val="0"/>
              </a:spcAft>
              <a:buClr>
                <a:srgbClr val="0C2240"/>
              </a:buClr>
              <a:buSzPts val="1800"/>
              <a:buChar char="○"/>
              <a:defRPr i="0" sz="1800" u="none" cap="none" strike="noStrike">
                <a:solidFill>
                  <a:srgbClr val="0C2240"/>
                </a:solidFill>
              </a:defRPr>
            </a:lvl5pPr>
            <a:lvl6pPr indent="-342900" lvl="5" marL="2743200" marR="0" rtl="0" algn="l">
              <a:lnSpc>
                <a:spcPct val="115000"/>
              </a:lnSpc>
              <a:spcBef>
                <a:spcPts val="500"/>
              </a:spcBef>
              <a:spcAft>
                <a:spcPts val="0"/>
              </a:spcAft>
              <a:buClr>
                <a:srgbClr val="0C2240"/>
              </a:buClr>
              <a:buSzPts val="1800"/>
              <a:buChar char="■"/>
              <a:defRPr i="0" sz="1800" u="none" cap="none" strike="noStrike">
                <a:solidFill>
                  <a:srgbClr val="0C2240"/>
                </a:solidFill>
              </a:defRPr>
            </a:lvl6pPr>
            <a:lvl7pPr indent="-342900" lvl="6" marL="3200400" marR="0" rtl="0" algn="l">
              <a:lnSpc>
                <a:spcPct val="115000"/>
              </a:lnSpc>
              <a:spcBef>
                <a:spcPts val="400"/>
              </a:spcBef>
              <a:spcAft>
                <a:spcPts val="0"/>
              </a:spcAft>
              <a:buClr>
                <a:srgbClr val="0C2240"/>
              </a:buClr>
              <a:buSzPts val="1800"/>
              <a:buChar char="●"/>
              <a:defRPr i="0" sz="1800" u="none" cap="none" strike="noStrike">
                <a:solidFill>
                  <a:srgbClr val="0C2240"/>
                </a:solidFill>
              </a:defRPr>
            </a:lvl7pPr>
            <a:lvl8pPr indent="-342900" lvl="7" marL="3657600" marR="0" rtl="0" algn="l">
              <a:lnSpc>
                <a:spcPct val="115000"/>
              </a:lnSpc>
              <a:spcBef>
                <a:spcPts val="400"/>
              </a:spcBef>
              <a:spcAft>
                <a:spcPts val="0"/>
              </a:spcAft>
              <a:buClr>
                <a:srgbClr val="0C2240"/>
              </a:buClr>
              <a:buSzPts val="1800"/>
              <a:buChar char="○"/>
              <a:defRPr i="0" sz="1800" u="none" cap="none" strike="noStrike">
                <a:solidFill>
                  <a:srgbClr val="0C2240"/>
                </a:solidFill>
              </a:defRPr>
            </a:lvl8pPr>
            <a:lvl9pPr indent="-342900" lvl="8" marL="4114800" marR="0" rtl="0" algn="l">
              <a:lnSpc>
                <a:spcPct val="115000"/>
              </a:lnSpc>
              <a:spcBef>
                <a:spcPts val="400"/>
              </a:spcBef>
              <a:spcAft>
                <a:spcPts val="0"/>
              </a:spcAft>
              <a:buClr>
                <a:srgbClr val="0C2240"/>
              </a:buClr>
              <a:buSzPts val="1800"/>
              <a:buChar char="■"/>
              <a:defRPr i="0" sz="1800" u="none" cap="none" strike="noStrike">
                <a:solidFill>
                  <a:srgbClr val="0C2240"/>
                </a:solidFil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bullets 2" showMasterSp="0">
  <p:cSld name="Title Slide_6_2_1">
    <p:spTree>
      <p:nvGrpSpPr>
        <p:cNvPr id="25" name="Shape 25"/>
        <p:cNvGrpSpPr/>
        <p:nvPr/>
      </p:nvGrpSpPr>
      <p:grpSpPr>
        <a:xfrm>
          <a:off x="0" y="0"/>
          <a:ext cx="0" cy="0"/>
          <a:chOff x="0" y="0"/>
          <a:chExt cx="0" cy="0"/>
        </a:xfrm>
      </p:grpSpPr>
      <p:sp>
        <p:nvSpPr>
          <p:cNvPr id="26" name="Google Shape;26;p4"/>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27" name="Google Shape;27;p4"/>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28" name="Google Shape;28;p4"/>
          <p:cNvSpPr txBox="1"/>
          <p:nvPr>
            <p:ph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sp>
        <p:nvSpPr>
          <p:cNvPr id="29" name="Google Shape;29;p4"/>
          <p:cNvSpPr txBox="1"/>
          <p:nvPr>
            <p:ph idx="1" type="body"/>
          </p:nvPr>
        </p:nvSpPr>
        <p:spPr>
          <a:xfrm>
            <a:off x="914400" y="1583350"/>
            <a:ext cx="3312600" cy="8154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500"/>
              </a:spcBef>
              <a:spcAft>
                <a:spcPts val="0"/>
              </a:spcAft>
              <a:buClr>
                <a:srgbClr val="00DAB4"/>
              </a:buClr>
              <a:buSzPts val="1400"/>
              <a:buChar char="●"/>
              <a:defRPr i="0" u="none" cap="none" strike="noStrike">
                <a:solidFill>
                  <a:srgbClr val="0C2240"/>
                </a:solidFill>
              </a:defRPr>
            </a:lvl1pPr>
            <a:lvl2pPr indent="-317500" lvl="1" marL="914400" marR="0" rtl="0" algn="l">
              <a:lnSpc>
                <a:spcPct val="100000"/>
              </a:lnSpc>
              <a:spcBef>
                <a:spcPts val="500"/>
              </a:spcBef>
              <a:spcAft>
                <a:spcPts val="0"/>
              </a:spcAft>
              <a:buClr>
                <a:srgbClr val="0C2240"/>
              </a:buClr>
              <a:buSzPts val="1400"/>
              <a:buChar char="○"/>
              <a:defRPr i="0" u="none" cap="none" strike="noStrike">
                <a:solidFill>
                  <a:srgbClr val="0C2240"/>
                </a:solidFill>
              </a:defRPr>
            </a:lvl2pPr>
            <a:lvl3pPr indent="-317500" lvl="2" marL="1371600" marR="0" rtl="0" algn="l">
              <a:lnSpc>
                <a:spcPct val="100000"/>
              </a:lnSpc>
              <a:spcBef>
                <a:spcPts val="500"/>
              </a:spcBef>
              <a:spcAft>
                <a:spcPts val="0"/>
              </a:spcAft>
              <a:buClr>
                <a:srgbClr val="0C2240"/>
              </a:buClr>
              <a:buSzPts val="1400"/>
              <a:buChar char="■"/>
              <a:defRPr i="0" u="none" cap="none" strike="noStrike">
                <a:solidFill>
                  <a:srgbClr val="0C2240"/>
                </a:solidFill>
              </a:defRPr>
            </a:lvl3pPr>
            <a:lvl4pPr indent="-317500" lvl="3" marL="1828800" marR="0" rtl="0" algn="l">
              <a:lnSpc>
                <a:spcPct val="100000"/>
              </a:lnSpc>
              <a:spcBef>
                <a:spcPts val="500"/>
              </a:spcBef>
              <a:spcAft>
                <a:spcPts val="0"/>
              </a:spcAft>
              <a:buClr>
                <a:srgbClr val="0C2240"/>
              </a:buClr>
              <a:buSzPts val="1400"/>
              <a:buChar char="●"/>
              <a:defRPr i="0" u="none" cap="none" strike="noStrike">
                <a:solidFill>
                  <a:srgbClr val="0C2240"/>
                </a:solidFill>
              </a:defRPr>
            </a:lvl4pPr>
            <a:lvl5pPr indent="-317500" lvl="4" marL="2286000" marR="0" rtl="0" algn="l">
              <a:lnSpc>
                <a:spcPct val="100000"/>
              </a:lnSpc>
              <a:spcBef>
                <a:spcPts val="500"/>
              </a:spcBef>
              <a:spcAft>
                <a:spcPts val="0"/>
              </a:spcAft>
              <a:buClr>
                <a:srgbClr val="0C2240"/>
              </a:buClr>
              <a:buSzPts val="1400"/>
              <a:buChar char="○"/>
              <a:defRPr i="0" u="none" cap="none" strike="noStrike">
                <a:solidFill>
                  <a:srgbClr val="0C2240"/>
                </a:solidFill>
              </a:defRPr>
            </a:lvl5pPr>
            <a:lvl6pPr indent="-317500" lvl="5" marL="2743200" marR="0" rtl="0" algn="l">
              <a:lnSpc>
                <a:spcPct val="100000"/>
              </a:lnSpc>
              <a:spcBef>
                <a:spcPts val="500"/>
              </a:spcBef>
              <a:spcAft>
                <a:spcPts val="0"/>
              </a:spcAft>
              <a:buClr>
                <a:srgbClr val="0C2240"/>
              </a:buClr>
              <a:buSzPts val="1400"/>
              <a:buChar char="■"/>
              <a:defRPr i="0" u="none" cap="none" strike="noStrike">
                <a:solidFill>
                  <a:srgbClr val="0C2240"/>
                </a:solidFill>
              </a:defRPr>
            </a:lvl6pPr>
            <a:lvl7pPr indent="-317500" lvl="6" marL="3200400" marR="0" rtl="0" algn="l">
              <a:lnSpc>
                <a:spcPct val="100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00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00000"/>
              </a:lnSpc>
              <a:spcBef>
                <a:spcPts val="400"/>
              </a:spcBef>
              <a:spcAft>
                <a:spcPts val="0"/>
              </a:spcAft>
              <a:buClr>
                <a:srgbClr val="0C2240"/>
              </a:buClr>
              <a:buSzPts val="1400"/>
              <a:buChar char="■"/>
              <a:defRPr i="0" u="none" cap="none" strike="noStrike">
                <a:solidFill>
                  <a:srgbClr val="0C2240"/>
                </a:solidFill>
              </a:defRPr>
            </a:lvl9pPr>
          </a:lstStyle>
          <a:p/>
        </p:txBody>
      </p:sp>
      <p:cxnSp>
        <p:nvCxnSpPr>
          <p:cNvPr id="30" name="Google Shape;30;p4"/>
          <p:cNvCxnSpPr/>
          <p:nvPr/>
        </p:nvCxnSpPr>
        <p:spPr>
          <a:xfrm>
            <a:off x="1028700" y="1457325"/>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31" name="Google Shape;31;p4"/>
          <p:cNvCxnSpPr/>
          <p:nvPr/>
        </p:nvCxnSpPr>
        <p:spPr>
          <a:xfrm>
            <a:off x="1028700" y="4629150"/>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32" name="Google Shape;32;p4"/>
          <p:cNvCxnSpPr/>
          <p:nvPr/>
        </p:nvCxnSpPr>
        <p:spPr>
          <a:xfrm>
            <a:off x="1028700" y="2514600"/>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33" name="Google Shape;33;p4"/>
          <p:cNvCxnSpPr/>
          <p:nvPr/>
        </p:nvCxnSpPr>
        <p:spPr>
          <a:xfrm>
            <a:off x="1028700" y="3571875"/>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34" name="Google Shape;34;p4"/>
          <p:cNvCxnSpPr/>
          <p:nvPr/>
        </p:nvCxnSpPr>
        <p:spPr>
          <a:xfrm>
            <a:off x="4821750" y="1457325"/>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35" name="Google Shape;35;p4"/>
          <p:cNvCxnSpPr/>
          <p:nvPr/>
        </p:nvCxnSpPr>
        <p:spPr>
          <a:xfrm>
            <a:off x="4821750" y="4629150"/>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36" name="Google Shape;36;p4"/>
          <p:cNvCxnSpPr/>
          <p:nvPr/>
        </p:nvCxnSpPr>
        <p:spPr>
          <a:xfrm>
            <a:off x="4821750" y="2514600"/>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37" name="Google Shape;37;p4"/>
          <p:cNvCxnSpPr/>
          <p:nvPr/>
        </p:nvCxnSpPr>
        <p:spPr>
          <a:xfrm>
            <a:off x="4821750" y="3571875"/>
            <a:ext cx="3236400" cy="0"/>
          </a:xfrm>
          <a:prstGeom prst="straightConnector1">
            <a:avLst/>
          </a:prstGeom>
          <a:noFill/>
          <a:ln cap="flat" cmpd="sng" w="28575">
            <a:solidFill>
              <a:srgbClr val="00DAB4"/>
            </a:solidFill>
            <a:prstDash val="solid"/>
            <a:round/>
            <a:headEnd len="med" w="med" type="none"/>
            <a:tailEnd len="med" w="med" type="none"/>
          </a:ln>
        </p:spPr>
      </p:cxnSp>
      <p:sp>
        <p:nvSpPr>
          <p:cNvPr id="38" name="Google Shape;38;p4"/>
          <p:cNvSpPr txBox="1"/>
          <p:nvPr>
            <p:ph idx="2" type="body"/>
          </p:nvPr>
        </p:nvSpPr>
        <p:spPr>
          <a:xfrm>
            <a:off x="914400" y="2635538"/>
            <a:ext cx="3312600" cy="8154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500"/>
              </a:spcBef>
              <a:spcAft>
                <a:spcPts val="0"/>
              </a:spcAft>
              <a:buClr>
                <a:srgbClr val="00DAB4"/>
              </a:buClr>
              <a:buSzPts val="1400"/>
              <a:buChar char="●"/>
              <a:defRPr i="0" u="none" cap="none" strike="noStrike">
                <a:solidFill>
                  <a:srgbClr val="0C2240"/>
                </a:solidFill>
              </a:defRPr>
            </a:lvl1pPr>
            <a:lvl2pPr indent="-317500" lvl="1" marL="914400" marR="0" rtl="0" algn="l">
              <a:lnSpc>
                <a:spcPct val="100000"/>
              </a:lnSpc>
              <a:spcBef>
                <a:spcPts val="500"/>
              </a:spcBef>
              <a:spcAft>
                <a:spcPts val="0"/>
              </a:spcAft>
              <a:buClr>
                <a:srgbClr val="0C2240"/>
              </a:buClr>
              <a:buSzPts val="1400"/>
              <a:buChar char="○"/>
              <a:defRPr i="0" u="none" cap="none" strike="noStrike">
                <a:solidFill>
                  <a:srgbClr val="0C2240"/>
                </a:solidFill>
              </a:defRPr>
            </a:lvl2pPr>
            <a:lvl3pPr indent="-317500" lvl="2" marL="1371600" marR="0" rtl="0" algn="l">
              <a:lnSpc>
                <a:spcPct val="100000"/>
              </a:lnSpc>
              <a:spcBef>
                <a:spcPts val="500"/>
              </a:spcBef>
              <a:spcAft>
                <a:spcPts val="0"/>
              </a:spcAft>
              <a:buClr>
                <a:srgbClr val="0C2240"/>
              </a:buClr>
              <a:buSzPts val="1400"/>
              <a:buChar char="■"/>
              <a:defRPr i="0" u="none" cap="none" strike="noStrike">
                <a:solidFill>
                  <a:srgbClr val="0C2240"/>
                </a:solidFill>
              </a:defRPr>
            </a:lvl3pPr>
            <a:lvl4pPr indent="-317500" lvl="3" marL="1828800" marR="0" rtl="0" algn="l">
              <a:lnSpc>
                <a:spcPct val="100000"/>
              </a:lnSpc>
              <a:spcBef>
                <a:spcPts val="500"/>
              </a:spcBef>
              <a:spcAft>
                <a:spcPts val="0"/>
              </a:spcAft>
              <a:buClr>
                <a:srgbClr val="0C2240"/>
              </a:buClr>
              <a:buSzPts val="1400"/>
              <a:buChar char="●"/>
              <a:defRPr i="0" u="none" cap="none" strike="noStrike">
                <a:solidFill>
                  <a:srgbClr val="0C2240"/>
                </a:solidFill>
              </a:defRPr>
            </a:lvl4pPr>
            <a:lvl5pPr indent="-317500" lvl="4" marL="2286000" marR="0" rtl="0" algn="l">
              <a:lnSpc>
                <a:spcPct val="100000"/>
              </a:lnSpc>
              <a:spcBef>
                <a:spcPts val="500"/>
              </a:spcBef>
              <a:spcAft>
                <a:spcPts val="0"/>
              </a:spcAft>
              <a:buClr>
                <a:srgbClr val="0C2240"/>
              </a:buClr>
              <a:buSzPts val="1400"/>
              <a:buChar char="○"/>
              <a:defRPr i="0" u="none" cap="none" strike="noStrike">
                <a:solidFill>
                  <a:srgbClr val="0C2240"/>
                </a:solidFill>
              </a:defRPr>
            </a:lvl5pPr>
            <a:lvl6pPr indent="-317500" lvl="5" marL="2743200" marR="0" rtl="0" algn="l">
              <a:lnSpc>
                <a:spcPct val="100000"/>
              </a:lnSpc>
              <a:spcBef>
                <a:spcPts val="500"/>
              </a:spcBef>
              <a:spcAft>
                <a:spcPts val="0"/>
              </a:spcAft>
              <a:buClr>
                <a:srgbClr val="0C2240"/>
              </a:buClr>
              <a:buSzPts val="1400"/>
              <a:buChar char="■"/>
              <a:defRPr i="0" u="none" cap="none" strike="noStrike">
                <a:solidFill>
                  <a:srgbClr val="0C2240"/>
                </a:solidFill>
              </a:defRPr>
            </a:lvl6pPr>
            <a:lvl7pPr indent="-317500" lvl="6" marL="3200400" marR="0" rtl="0" algn="l">
              <a:lnSpc>
                <a:spcPct val="100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00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00000"/>
              </a:lnSpc>
              <a:spcBef>
                <a:spcPts val="400"/>
              </a:spcBef>
              <a:spcAft>
                <a:spcPts val="0"/>
              </a:spcAft>
              <a:buClr>
                <a:srgbClr val="0C2240"/>
              </a:buClr>
              <a:buSzPts val="1400"/>
              <a:buChar char="■"/>
              <a:defRPr i="0" u="none" cap="none" strike="noStrike">
                <a:solidFill>
                  <a:srgbClr val="0C2240"/>
                </a:solidFill>
              </a:defRPr>
            </a:lvl9pPr>
          </a:lstStyle>
          <a:p/>
        </p:txBody>
      </p:sp>
      <p:sp>
        <p:nvSpPr>
          <p:cNvPr id="39" name="Google Shape;39;p4"/>
          <p:cNvSpPr txBox="1"/>
          <p:nvPr>
            <p:ph idx="3" type="body"/>
          </p:nvPr>
        </p:nvSpPr>
        <p:spPr>
          <a:xfrm>
            <a:off x="914400" y="3692800"/>
            <a:ext cx="3312600" cy="8154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500"/>
              </a:spcBef>
              <a:spcAft>
                <a:spcPts val="0"/>
              </a:spcAft>
              <a:buClr>
                <a:srgbClr val="00DAB4"/>
              </a:buClr>
              <a:buSzPts val="1400"/>
              <a:buChar char="●"/>
              <a:defRPr i="0" u="none" cap="none" strike="noStrike">
                <a:solidFill>
                  <a:srgbClr val="0C2240"/>
                </a:solidFill>
              </a:defRPr>
            </a:lvl1pPr>
            <a:lvl2pPr indent="-317500" lvl="1" marL="914400" marR="0" rtl="0" algn="l">
              <a:lnSpc>
                <a:spcPct val="100000"/>
              </a:lnSpc>
              <a:spcBef>
                <a:spcPts val="500"/>
              </a:spcBef>
              <a:spcAft>
                <a:spcPts val="0"/>
              </a:spcAft>
              <a:buClr>
                <a:srgbClr val="0C2240"/>
              </a:buClr>
              <a:buSzPts val="1400"/>
              <a:buChar char="○"/>
              <a:defRPr i="0" u="none" cap="none" strike="noStrike">
                <a:solidFill>
                  <a:srgbClr val="0C2240"/>
                </a:solidFill>
              </a:defRPr>
            </a:lvl2pPr>
            <a:lvl3pPr indent="-317500" lvl="2" marL="1371600" marR="0" rtl="0" algn="l">
              <a:lnSpc>
                <a:spcPct val="100000"/>
              </a:lnSpc>
              <a:spcBef>
                <a:spcPts val="500"/>
              </a:spcBef>
              <a:spcAft>
                <a:spcPts val="0"/>
              </a:spcAft>
              <a:buClr>
                <a:srgbClr val="0C2240"/>
              </a:buClr>
              <a:buSzPts val="1400"/>
              <a:buChar char="■"/>
              <a:defRPr i="0" u="none" cap="none" strike="noStrike">
                <a:solidFill>
                  <a:srgbClr val="0C2240"/>
                </a:solidFill>
              </a:defRPr>
            </a:lvl3pPr>
            <a:lvl4pPr indent="-317500" lvl="3" marL="1828800" marR="0" rtl="0" algn="l">
              <a:lnSpc>
                <a:spcPct val="100000"/>
              </a:lnSpc>
              <a:spcBef>
                <a:spcPts val="500"/>
              </a:spcBef>
              <a:spcAft>
                <a:spcPts val="0"/>
              </a:spcAft>
              <a:buClr>
                <a:srgbClr val="0C2240"/>
              </a:buClr>
              <a:buSzPts val="1400"/>
              <a:buChar char="●"/>
              <a:defRPr i="0" u="none" cap="none" strike="noStrike">
                <a:solidFill>
                  <a:srgbClr val="0C2240"/>
                </a:solidFill>
              </a:defRPr>
            </a:lvl4pPr>
            <a:lvl5pPr indent="-317500" lvl="4" marL="2286000" marR="0" rtl="0" algn="l">
              <a:lnSpc>
                <a:spcPct val="100000"/>
              </a:lnSpc>
              <a:spcBef>
                <a:spcPts val="500"/>
              </a:spcBef>
              <a:spcAft>
                <a:spcPts val="0"/>
              </a:spcAft>
              <a:buClr>
                <a:srgbClr val="0C2240"/>
              </a:buClr>
              <a:buSzPts val="1400"/>
              <a:buChar char="○"/>
              <a:defRPr i="0" u="none" cap="none" strike="noStrike">
                <a:solidFill>
                  <a:srgbClr val="0C2240"/>
                </a:solidFill>
              </a:defRPr>
            </a:lvl5pPr>
            <a:lvl6pPr indent="-317500" lvl="5" marL="2743200" marR="0" rtl="0" algn="l">
              <a:lnSpc>
                <a:spcPct val="100000"/>
              </a:lnSpc>
              <a:spcBef>
                <a:spcPts val="500"/>
              </a:spcBef>
              <a:spcAft>
                <a:spcPts val="0"/>
              </a:spcAft>
              <a:buClr>
                <a:srgbClr val="0C2240"/>
              </a:buClr>
              <a:buSzPts val="1400"/>
              <a:buChar char="■"/>
              <a:defRPr i="0" u="none" cap="none" strike="noStrike">
                <a:solidFill>
                  <a:srgbClr val="0C2240"/>
                </a:solidFill>
              </a:defRPr>
            </a:lvl6pPr>
            <a:lvl7pPr indent="-317500" lvl="6" marL="3200400" marR="0" rtl="0" algn="l">
              <a:lnSpc>
                <a:spcPct val="100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00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00000"/>
              </a:lnSpc>
              <a:spcBef>
                <a:spcPts val="400"/>
              </a:spcBef>
              <a:spcAft>
                <a:spcPts val="0"/>
              </a:spcAft>
              <a:buClr>
                <a:srgbClr val="0C2240"/>
              </a:buClr>
              <a:buSzPts val="1400"/>
              <a:buChar char="■"/>
              <a:defRPr i="0" u="none" cap="none" strike="noStrike">
                <a:solidFill>
                  <a:srgbClr val="0C2240"/>
                </a:solidFill>
              </a:defRPr>
            </a:lvl9pPr>
          </a:lstStyle>
          <a:p/>
        </p:txBody>
      </p:sp>
      <p:sp>
        <p:nvSpPr>
          <p:cNvPr id="40" name="Google Shape;40;p4"/>
          <p:cNvSpPr txBox="1"/>
          <p:nvPr>
            <p:ph idx="4" type="body"/>
          </p:nvPr>
        </p:nvSpPr>
        <p:spPr>
          <a:xfrm>
            <a:off x="4669350" y="1583350"/>
            <a:ext cx="3312600" cy="8154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500"/>
              </a:spcBef>
              <a:spcAft>
                <a:spcPts val="0"/>
              </a:spcAft>
              <a:buClr>
                <a:srgbClr val="00DAB4"/>
              </a:buClr>
              <a:buSzPts val="1400"/>
              <a:buChar char="●"/>
              <a:defRPr i="0" u="none" cap="none" strike="noStrike">
                <a:solidFill>
                  <a:srgbClr val="0C2240"/>
                </a:solidFill>
              </a:defRPr>
            </a:lvl1pPr>
            <a:lvl2pPr indent="-317500" lvl="1" marL="914400" marR="0" rtl="0" algn="l">
              <a:lnSpc>
                <a:spcPct val="100000"/>
              </a:lnSpc>
              <a:spcBef>
                <a:spcPts val="500"/>
              </a:spcBef>
              <a:spcAft>
                <a:spcPts val="0"/>
              </a:spcAft>
              <a:buClr>
                <a:srgbClr val="0C2240"/>
              </a:buClr>
              <a:buSzPts val="1400"/>
              <a:buChar char="○"/>
              <a:defRPr i="0" u="none" cap="none" strike="noStrike">
                <a:solidFill>
                  <a:srgbClr val="0C2240"/>
                </a:solidFill>
              </a:defRPr>
            </a:lvl2pPr>
            <a:lvl3pPr indent="-317500" lvl="2" marL="1371600" marR="0" rtl="0" algn="l">
              <a:lnSpc>
                <a:spcPct val="100000"/>
              </a:lnSpc>
              <a:spcBef>
                <a:spcPts val="500"/>
              </a:spcBef>
              <a:spcAft>
                <a:spcPts val="0"/>
              </a:spcAft>
              <a:buClr>
                <a:srgbClr val="0C2240"/>
              </a:buClr>
              <a:buSzPts val="1400"/>
              <a:buChar char="■"/>
              <a:defRPr i="0" u="none" cap="none" strike="noStrike">
                <a:solidFill>
                  <a:srgbClr val="0C2240"/>
                </a:solidFill>
              </a:defRPr>
            </a:lvl3pPr>
            <a:lvl4pPr indent="-317500" lvl="3" marL="1828800" marR="0" rtl="0" algn="l">
              <a:lnSpc>
                <a:spcPct val="100000"/>
              </a:lnSpc>
              <a:spcBef>
                <a:spcPts val="500"/>
              </a:spcBef>
              <a:spcAft>
                <a:spcPts val="0"/>
              </a:spcAft>
              <a:buClr>
                <a:srgbClr val="0C2240"/>
              </a:buClr>
              <a:buSzPts val="1400"/>
              <a:buChar char="●"/>
              <a:defRPr i="0" u="none" cap="none" strike="noStrike">
                <a:solidFill>
                  <a:srgbClr val="0C2240"/>
                </a:solidFill>
              </a:defRPr>
            </a:lvl4pPr>
            <a:lvl5pPr indent="-317500" lvl="4" marL="2286000" marR="0" rtl="0" algn="l">
              <a:lnSpc>
                <a:spcPct val="100000"/>
              </a:lnSpc>
              <a:spcBef>
                <a:spcPts val="500"/>
              </a:spcBef>
              <a:spcAft>
                <a:spcPts val="0"/>
              </a:spcAft>
              <a:buClr>
                <a:srgbClr val="0C2240"/>
              </a:buClr>
              <a:buSzPts val="1400"/>
              <a:buChar char="○"/>
              <a:defRPr i="0" u="none" cap="none" strike="noStrike">
                <a:solidFill>
                  <a:srgbClr val="0C2240"/>
                </a:solidFill>
              </a:defRPr>
            </a:lvl5pPr>
            <a:lvl6pPr indent="-317500" lvl="5" marL="2743200" marR="0" rtl="0" algn="l">
              <a:lnSpc>
                <a:spcPct val="100000"/>
              </a:lnSpc>
              <a:spcBef>
                <a:spcPts val="500"/>
              </a:spcBef>
              <a:spcAft>
                <a:spcPts val="0"/>
              </a:spcAft>
              <a:buClr>
                <a:srgbClr val="0C2240"/>
              </a:buClr>
              <a:buSzPts val="1400"/>
              <a:buChar char="■"/>
              <a:defRPr i="0" u="none" cap="none" strike="noStrike">
                <a:solidFill>
                  <a:srgbClr val="0C2240"/>
                </a:solidFill>
              </a:defRPr>
            </a:lvl6pPr>
            <a:lvl7pPr indent="-317500" lvl="6" marL="3200400" marR="0" rtl="0" algn="l">
              <a:lnSpc>
                <a:spcPct val="100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00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00000"/>
              </a:lnSpc>
              <a:spcBef>
                <a:spcPts val="400"/>
              </a:spcBef>
              <a:spcAft>
                <a:spcPts val="0"/>
              </a:spcAft>
              <a:buClr>
                <a:srgbClr val="0C2240"/>
              </a:buClr>
              <a:buSzPts val="1400"/>
              <a:buChar char="■"/>
              <a:defRPr i="0" u="none" cap="none" strike="noStrike">
                <a:solidFill>
                  <a:srgbClr val="0C2240"/>
                </a:solidFill>
              </a:defRPr>
            </a:lvl9pPr>
          </a:lstStyle>
          <a:p/>
        </p:txBody>
      </p:sp>
      <p:sp>
        <p:nvSpPr>
          <p:cNvPr id="41" name="Google Shape;41;p4"/>
          <p:cNvSpPr txBox="1"/>
          <p:nvPr>
            <p:ph idx="5" type="body"/>
          </p:nvPr>
        </p:nvSpPr>
        <p:spPr>
          <a:xfrm>
            <a:off x="4669350" y="2635538"/>
            <a:ext cx="3312600" cy="8154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500"/>
              </a:spcBef>
              <a:spcAft>
                <a:spcPts val="0"/>
              </a:spcAft>
              <a:buClr>
                <a:srgbClr val="00DAB4"/>
              </a:buClr>
              <a:buSzPts val="1400"/>
              <a:buChar char="●"/>
              <a:defRPr i="0" u="none" cap="none" strike="noStrike">
                <a:solidFill>
                  <a:srgbClr val="0C2240"/>
                </a:solidFill>
              </a:defRPr>
            </a:lvl1pPr>
            <a:lvl2pPr indent="-317500" lvl="1" marL="914400" marR="0" rtl="0" algn="l">
              <a:lnSpc>
                <a:spcPct val="100000"/>
              </a:lnSpc>
              <a:spcBef>
                <a:spcPts val="500"/>
              </a:spcBef>
              <a:spcAft>
                <a:spcPts val="0"/>
              </a:spcAft>
              <a:buClr>
                <a:srgbClr val="0C2240"/>
              </a:buClr>
              <a:buSzPts val="1400"/>
              <a:buChar char="○"/>
              <a:defRPr i="0" u="none" cap="none" strike="noStrike">
                <a:solidFill>
                  <a:srgbClr val="0C2240"/>
                </a:solidFill>
              </a:defRPr>
            </a:lvl2pPr>
            <a:lvl3pPr indent="-317500" lvl="2" marL="1371600" marR="0" rtl="0" algn="l">
              <a:lnSpc>
                <a:spcPct val="100000"/>
              </a:lnSpc>
              <a:spcBef>
                <a:spcPts val="500"/>
              </a:spcBef>
              <a:spcAft>
                <a:spcPts val="0"/>
              </a:spcAft>
              <a:buClr>
                <a:srgbClr val="0C2240"/>
              </a:buClr>
              <a:buSzPts val="1400"/>
              <a:buChar char="■"/>
              <a:defRPr i="0" u="none" cap="none" strike="noStrike">
                <a:solidFill>
                  <a:srgbClr val="0C2240"/>
                </a:solidFill>
              </a:defRPr>
            </a:lvl3pPr>
            <a:lvl4pPr indent="-317500" lvl="3" marL="1828800" marR="0" rtl="0" algn="l">
              <a:lnSpc>
                <a:spcPct val="100000"/>
              </a:lnSpc>
              <a:spcBef>
                <a:spcPts val="500"/>
              </a:spcBef>
              <a:spcAft>
                <a:spcPts val="0"/>
              </a:spcAft>
              <a:buClr>
                <a:srgbClr val="0C2240"/>
              </a:buClr>
              <a:buSzPts val="1400"/>
              <a:buChar char="●"/>
              <a:defRPr i="0" u="none" cap="none" strike="noStrike">
                <a:solidFill>
                  <a:srgbClr val="0C2240"/>
                </a:solidFill>
              </a:defRPr>
            </a:lvl4pPr>
            <a:lvl5pPr indent="-317500" lvl="4" marL="2286000" marR="0" rtl="0" algn="l">
              <a:lnSpc>
                <a:spcPct val="100000"/>
              </a:lnSpc>
              <a:spcBef>
                <a:spcPts val="500"/>
              </a:spcBef>
              <a:spcAft>
                <a:spcPts val="0"/>
              </a:spcAft>
              <a:buClr>
                <a:srgbClr val="0C2240"/>
              </a:buClr>
              <a:buSzPts val="1400"/>
              <a:buChar char="○"/>
              <a:defRPr i="0" u="none" cap="none" strike="noStrike">
                <a:solidFill>
                  <a:srgbClr val="0C2240"/>
                </a:solidFill>
              </a:defRPr>
            </a:lvl5pPr>
            <a:lvl6pPr indent="-317500" lvl="5" marL="2743200" marR="0" rtl="0" algn="l">
              <a:lnSpc>
                <a:spcPct val="100000"/>
              </a:lnSpc>
              <a:spcBef>
                <a:spcPts val="500"/>
              </a:spcBef>
              <a:spcAft>
                <a:spcPts val="0"/>
              </a:spcAft>
              <a:buClr>
                <a:srgbClr val="0C2240"/>
              </a:buClr>
              <a:buSzPts val="1400"/>
              <a:buChar char="■"/>
              <a:defRPr i="0" u="none" cap="none" strike="noStrike">
                <a:solidFill>
                  <a:srgbClr val="0C2240"/>
                </a:solidFill>
              </a:defRPr>
            </a:lvl6pPr>
            <a:lvl7pPr indent="-317500" lvl="6" marL="3200400" marR="0" rtl="0" algn="l">
              <a:lnSpc>
                <a:spcPct val="100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00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00000"/>
              </a:lnSpc>
              <a:spcBef>
                <a:spcPts val="400"/>
              </a:spcBef>
              <a:spcAft>
                <a:spcPts val="0"/>
              </a:spcAft>
              <a:buClr>
                <a:srgbClr val="0C2240"/>
              </a:buClr>
              <a:buSzPts val="1400"/>
              <a:buChar char="■"/>
              <a:defRPr i="0" u="none" cap="none" strike="noStrike">
                <a:solidFill>
                  <a:srgbClr val="0C2240"/>
                </a:solidFill>
              </a:defRPr>
            </a:lvl9pPr>
          </a:lstStyle>
          <a:p/>
        </p:txBody>
      </p:sp>
      <p:sp>
        <p:nvSpPr>
          <p:cNvPr id="42" name="Google Shape;42;p4"/>
          <p:cNvSpPr txBox="1"/>
          <p:nvPr>
            <p:ph idx="6" type="body"/>
          </p:nvPr>
        </p:nvSpPr>
        <p:spPr>
          <a:xfrm>
            <a:off x="4669350" y="3692800"/>
            <a:ext cx="3312600" cy="8154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500"/>
              </a:spcBef>
              <a:spcAft>
                <a:spcPts val="0"/>
              </a:spcAft>
              <a:buClr>
                <a:srgbClr val="00DAB4"/>
              </a:buClr>
              <a:buSzPts val="1400"/>
              <a:buChar char="●"/>
              <a:defRPr i="0" u="none" cap="none" strike="noStrike">
                <a:solidFill>
                  <a:srgbClr val="0C2240"/>
                </a:solidFill>
              </a:defRPr>
            </a:lvl1pPr>
            <a:lvl2pPr indent="-317500" lvl="1" marL="914400" marR="0" rtl="0" algn="l">
              <a:lnSpc>
                <a:spcPct val="100000"/>
              </a:lnSpc>
              <a:spcBef>
                <a:spcPts val="500"/>
              </a:spcBef>
              <a:spcAft>
                <a:spcPts val="0"/>
              </a:spcAft>
              <a:buClr>
                <a:srgbClr val="0C2240"/>
              </a:buClr>
              <a:buSzPts val="1400"/>
              <a:buChar char="○"/>
              <a:defRPr i="0" u="none" cap="none" strike="noStrike">
                <a:solidFill>
                  <a:srgbClr val="0C2240"/>
                </a:solidFill>
              </a:defRPr>
            </a:lvl2pPr>
            <a:lvl3pPr indent="-317500" lvl="2" marL="1371600" marR="0" rtl="0" algn="l">
              <a:lnSpc>
                <a:spcPct val="100000"/>
              </a:lnSpc>
              <a:spcBef>
                <a:spcPts val="500"/>
              </a:spcBef>
              <a:spcAft>
                <a:spcPts val="0"/>
              </a:spcAft>
              <a:buClr>
                <a:srgbClr val="0C2240"/>
              </a:buClr>
              <a:buSzPts val="1400"/>
              <a:buChar char="■"/>
              <a:defRPr i="0" u="none" cap="none" strike="noStrike">
                <a:solidFill>
                  <a:srgbClr val="0C2240"/>
                </a:solidFill>
              </a:defRPr>
            </a:lvl3pPr>
            <a:lvl4pPr indent="-317500" lvl="3" marL="1828800" marR="0" rtl="0" algn="l">
              <a:lnSpc>
                <a:spcPct val="100000"/>
              </a:lnSpc>
              <a:spcBef>
                <a:spcPts val="500"/>
              </a:spcBef>
              <a:spcAft>
                <a:spcPts val="0"/>
              </a:spcAft>
              <a:buClr>
                <a:srgbClr val="0C2240"/>
              </a:buClr>
              <a:buSzPts val="1400"/>
              <a:buChar char="●"/>
              <a:defRPr i="0" u="none" cap="none" strike="noStrike">
                <a:solidFill>
                  <a:srgbClr val="0C2240"/>
                </a:solidFill>
              </a:defRPr>
            </a:lvl4pPr>
            <a:lvl5pPr indent="-317500" lvl="4" marL="2286000" marR="0" rtl="0" algn="l">
              <a:lnSpc>
                <a:spcPct val="100000"/>
              </a:lnSpc>
              <a:spcBef>
                <a:spcPts val="500"/>
              </a:spcBef>
              <a:spcAft>
                <a:spcPts val="0"/>
              </a:spcAft>
              <a:buClr>
                <a:srgbClr val="0C2240"/>
              </a:buClr>
              <a:buSzPts val="1400"/>
              <a:buChar char="○"/>
              <a:defRPr i="0" u="none" cap="none" strike="noStrike">
                <a:solidFill>
                  <a:srgbClr val="0C2240"/>
                </a:solidFill>
              </a:defRPr>
            </a:lvl5pPr>
            <a:lvl6pPr indent="-317500" lvl="5" marL="2743200" marR="0" rtl="0" algn="l">
              <a:lnSpc>
                <a:spcPct val="100000"/>
              </a:lnSpc>
              <a:spcBef>
                <a:spcPts val="500"/>
              </a:spcBef>
              <a:spcAft>
                <a:spcPts val="0"/>
              </a:spcAft>
              <a:buClr>
                <a:srgbClr val="0C2240"/>
              </a:buClr>
              <a:buSzPts val="1400"/>
              <a:buChar char="■"/>
              <a:defRPr i="0" u="none" cap="none" strike="noStrike">
                <a:solidFill>
                  <a:srgbClr val="0C2240"/>
                </a:solidFill>
              </a:defRPr>
            </a:lvl6pPr>
            <a:lvl7pPr indent="-317500" lvl="6" marL="3200400" marR="0" rtl="0" algn="l">
              <a:lnSpc>
                <a:spcPct val="100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00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00000"/>
              </a:lnSpc>
              <a:spcBef>
                <a:spcPts val="400"/>
              </a:spcBef>
              <a:spcAft>
                <a:spcPts val="0"/>
              </a:spcAft>
              <a:buClr>
                <a:srgbClr val="0C2240"/>
              </a:buClr>
              <a:buSzPts val="1400"/>
              <a:buChar char="■"/>
              <a:defRPr i="0" u="none" cap="none" strike="noStrike">
                <a:solidFill>
                  <a:srgbClr val="0C2240"/>
                </a:solidFil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ext &amp; bullets 3" showMasterSp="0">
  <p:cSld name="Title Slide_6_2_1_1">
    <p:spTree>
      <p:nvGrpSpPr>
        <p:cNvPr id="43" name="Shape 43"/>
        <p:cNvGrpSpPr/>
        <p:nvPr/>
      </p:nvGrpSpPr>
      <p:grpSpPr>
        <a:xfrm>
          <a:off x="0" y="0"/>
          <a:ext cx="0" cy="0"/>
          <a:chOff x="0" y="0"/>
          <a:chExt cx="0" cy="0"/>
        </a:xfrm>
      </p:grpSpPr>
      <p:sp>
        <p:nvSpPr>
          <p:cNvPr id="44" name="Google Shape;44;p5"/>
          <p:cNvSpPr txBox="1"/>
          <p:nvPr>
            <p:ph idx="1" type="body"/>
          </p:nvPr>
        </p:nvSpPr>
        <p:spPr>
          <a:xfrm>
            <a:off x="1028700" y="1381125"/>
            <a:ext cx="6619200" cy="14775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115000"/>
              </a:lnSpc>
              <a:spcBef>
                <a:spcPts val="500"/>
              </a:spcBef>
              <a:spcAft>
                <a:spcPts val="0"/>
              </a:spcAft>
              <a:buClr>
                <a:srgbClr val="00DAB4"/>
              </a:buClr>
              <a:buSzPts val="2400"/>
              <a:buChar char="➔"/>
              <a:defRPr b="1" i="0" sz="2400" u="none" cap="none" strike="noStrike">
                <a:solidFill>
                  <a:srgbClr val="0C2240"/>
                </a:solidFill>
              </a:defRPr>
            </a:lvl1pPr>
            <a:lvl2pPr indent="-381000" lvl="1" marL="914400" marR="0" rtl="0" algn="l">
              <a:lnSpc>
                <a:spcPct val="115000"/>
              </a:lnSpc>
              <a:spcBef>
                <a:spcPts val="500"/>
              </a:spcBef>
              <a:spcAft>
                <a:spcPts val="0"/>
              </a:spcAft>
              <a:buClr>
                <a:srgbClr val="0C2240"/>
              </a:buClr>
              <a:buSzPts val="2400"/>
              <a:buChar char="○"/>
              <a:defRPr i="0" sz="2400" u="none" cap="none" strike="noStrike">
                <a:solidFill>
                  <a:srgbClr val="0C2240"/>
                </a:solidFill>
              </a:defRPr>
            </a:lvl2pPr>
            <a:lvl3pPr indent="-381000" lvl="2" marL="1371600" marR="0" rtl="0" algn="l">
              <a:lnSpc>
                <a:spcPct val="115000"/>
              </a:lnSpc>
              <a:spcBef>
                <a:spcPts val="500"/>
              </a:spcBef>
              <a:spcAft>
                <a:spcPts val="0"/>
              </a:spcAft>
              <a:buClr>
                <a:srgbClr val="0C2240"/>
              </a:buClr>
              <a:buSzPts val="2400"/>
              <a:buChar char="■"/>
              <a:defRPr i="0" sz="2400" u="none" cap="none" strike="noStrike">
                <a:solidFill>
                  <a:srgbClr val="0C2240"/>
                </a:solidFill>
              </a:defRPr>
            </a:lvl3pPr>
            <a:lvl4pPr indent="-381000" lvl="3" marL="1828800" marR="0" rtl="0" algn="l">
              <a:lnSpc>
                <a:spcPct val="115000"/>
              </a:lnSpc>
              <a:spcBef>
                <a:spcPts val="500"/>
              </a:spcBef>
              <a:spcAft>
                <a:spcPts val="0"/>
              </a:spcAft>
              <a:buClr>
                <a:srgbClr val="0C2240"/>
              </a:buClr>
              <a:buSzPts val="2400"/>
              <a:buChar char="●"/>
              <a:defRPr i="0" sz="2400" u="none" cap="none" strike="noStrike">
                <a:solidFill>
                  <a:srgbClr val="0C2240"/>
                </a:solidFill>
              </a:defRPr>
            </a:lvl4pPr>
            <a:lvl5pPr indent="-381000" lvl="4" marL="2286000" marR="0" rtl="0" algn="l">
              <a:lnSpc>
                <a:spcPct val="115000"/>
              </a:lnSpc>
              <a:spcBef>
                <a:spcPts val="500"/>
              </a:spcBef>
              <a:spcAft>
                <a:spcPts val="0"/>
              </a:spcAft>
              <a:buClr>
                <a:srgbClr val="0C2240"/>
              </a:buClr>
              <a:buSzPts val="2400"/>
              <a:buChar char="○"/>
              <a:defRPr i="0" sz="2400" u="none" cap="none" strike="noStrike">
                <a:solidFill>
                  <a:srgbClr val="0C2240"/>
                </a:solidFill>
              </a:defRPr>
            </a:lvl5pPr>
            <a:lvl6pPr indent="-381000" lvl="5" marL="2743200" marR="0" rtl="0" algn="l">
              <a:lnSpc>
                <a:spcPct val="115000"/>
              </a:lnSpc>
              <a:spcBef>
                <a:spcPts val="500"/>
              </a:spcBef>
              <a:spcAft>
                <a:spcPts val="0"/>
              </a:spcAft>
              <a:buClr>
                <a:srgbClr val="0C2240"/>
              </a:buClr>
              <a:buSzPts val="2400"/>
              <a:buChar char="■"/>
              <a:defRPr i="0" sz="2400" u="none" cap="none" strike="noStrike">
                <a:solidFill>
                  <a:srgbClr val="0C2240"/>
                </a:solidFill>
              </a:defRPr>
            </a:lvl6pPr>
            <a:lvl7pPr indent="-381000" lvl="6" marL="3200400" marR="0" rtl="0" algn="l">
              <a:lnSpc>
                <a:spcPct val="115000"/>
              </a:lnSpc>
              <a:spcBef>
                <a:spcPts val="400"/>
              </a:spcBef>
              <a:spcAft>
                <a:spcPts val="0"/>
              </a:spcAft>
              <a:buClr>
                <a:srgbClr val="0C2240"/>
              </a:buClr>
              <a:buSzPts val="2400"/>
              <a:buChar char="●"/>
              <a:defRPr i="0" sz="2400" u="none" cap="none" strike="noStrike">
                <a:solidFill>
                  <a:srgbClr val="0C2240"/>
                </a:solidFill>
              </a:defRPr>
            </a:lvl7pPr>
            <a:lvl8pPr indent="-381000" lvl="7" marL="3657600" marR="0" rtl="0" algn="l">
              <a:lnSpc>
                <a:spcPct val="115000"/>
              </a:lnSpc>
              <a:spcBef>
                <a:spcPts val="400"/>
              </a:spcBef>
              <a:spcAft>
                <a:spcPts val="0"/>
              </a:spcAft>
              <a:buClr>
                <a:srgbClr val="0C2240"/>
              </a:buClr>
              <a:buSzPts val="2400"/>
              <a:buChar char="○"/>
              <a:defRPr i="0" sz="2400" u="none" cap="none" strike="noStrike">
                <a:solidFill>
                  <a:srgbClr val="0C2240"/>
                </a:solidFill>
              </a:defRPr>
            </a:lvl8pPr>
            <a:lvl9pPr indent="-381000" lvl="8" marL="4114800" marR="0" rtl="0" algn="l">
              <a:lnSpc>
                <a:spcPct val="115000"/>
              </a:lnSpc>
              <a:spcBef>
                <a:spcPts val="400"/>
              </a:spcBef>
              <a:spcAft>
                <a:spcPts val="0"/>
              </a:spcAft>
              <a:buClr>
                <a:srgbClr val="0C2240"/>
              </a:buClr>
              <a:buSzPts val="2400"/>
              <a:buChar char="■"/>
              <a:defRPr i="0" sz="2400" u="none" cap="none" strike="noStrike">
                <a:solidFill>
                  <a:srgbClr val="0C2240"/>
                </a:solidFill>
              </a:defRPr>
            </a:lvl9pPr>
          </a:lstStyle>
          <a:p/>
        </p:txBody>
      </p:sp>
      <p:sp>
        <p:nvSpPr>
          <p:cNvPr id="45" name="Google Shape;45;p5"/>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46" name="Google Shape;46;p5"/>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47" name="Google Shape;47;p5"/>
          <p:cNvSpPr txBox="1"/>
          <p:nvPr>
            <p:ph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cxnSp>
        <p:nvCxnSpPr>
          <p:cNvPr id="48" name="Google Shape;48;p5"/>
          <p:cNvCxnSpPr/>
          <p:nvPr/>
        </p:nvCxnSpPr>
        <p:spPr>
          <a:xfrm>
            <a:off x="1028700" y="4629150"/>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49" name="Google Shape;49;p5"/>
          <p:cNvCxnSpPr/>
          <p:nvPr/>
        </p:nvCxnSpPr>
        <p:spPr>
          <a:xfrm>
            <a:off x="1028700" y="3018225"/>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50" name="Google Shape;50;p5"/>
          <p:cNvCxnSpPr/>
          <p:nvPr/>
        </p:nvCxnSpPr>
        <p:spPr>
          <a:xfrm>
            <a:off x="4821750" y="4629150"/>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51" name="Google Shape;51;p5"/>
          <p:cNvCxnSpPr/>
          <p:nvPr/>
        </p:nvCxnSpPr>
        <p:spPr>
          <a:xfrm>
            <a:off x="4783650" y="3018225"/>
            <a:ext cx="3236400" cy="0"/>
          </a:xfrm>
          <a:prstGeom prst="straightConnector1">
            <a:avLst/>
          </a:prstGeom>
          <a:noFill/>
          <a:ln cap="flat" cmpd="sng" w="28575">
            <a:solidFill>
              <a:srgbClr val="00DAB4"/>
            </a:solidFill>
            <a:prstDash val="solid"/>
            <a:round/>
            <a:headEnd len="med" w="med" type="none"/>
            <a:tailEnd len="med" w="med" type="none"/>
          </a:ln>
        </p:spPr>
      </p:cxnSp>
      <p:sp>
        <p:nvSpPr>
          <p:cNvPr id="52" name="Google Shape;52;p5"/>
          <p:cNvSpPr txBox="1"/>
          <p:nvPr>
            <p:ph idx="2" type="body"/>
          </p:nvPr>
        </p:nvSpPr>
        <p:spPr>
          <a:xfrm>
            <a:off x="1028700" y="3134850"/>
            <a:ext cx="3166200" cy="12642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500"/>
              </a:spcBef>
              <a:spcAft>
                <a:spcPts val="0"/>
              </a:spcAft>
              <a:buClr>
                <a:srgbClr val="00DAB4"/>
              </a:buClr>
              <a:buSzPts val="1400"/>
              <a:buChar char="●"/>
              <a:defRPr i="0" u="none" cap="none" strike="noStrike">
                <a:solidFill>
                  <a:srgbClr val="0C2240"/>
                </a:solidFill>
              </a:defRPr>
            </a:lvl1pPr>
            <a:lvl2pPr indent="-317500" lvl="1" marL="914400" marR="0" rtl="0" algn="l">
              <a:lnSpc>
                <a:spcPct val="100000"/>
              </a:lnSpc>
              <a:spcBef>
                <a:spcPts val="500"/>
              </a:spcBef>
              <a:spcAft>
                <a:spcPts val="0"/>
              </a:spcAft>
              <a:buClr>
                <a:srgbClr val="0C2240"/>
              </a:buClr>
              <a:buSzPts val="1400"/>
              <a:buChar char="○"/>
              <a:defRPr i="0" u="none" cap="none" strike="noStrike">
                <a:solidFill>
                  <a:srgbClr val="0C2240"/>
                </a:solidFill>
              </a:defRPr>
            </a:lvl2pPr>
            <a:lvl3pPr indent="-317500" lvl="2" marL="1371600" marR="0" rtl="0" algn="l">
              <a:lnSpc>
                <a:spcPct val="100000"/>
              </a:lnSpc>
              <a:spcBef>
                <a:spcPts val="500"/>
              </a:spcBef>
              <a:spcAft>
                <a:spcPts val="0"/>
              </a:spcAft>
              <a:buClr>
                <a:srgbClr val="0C2240"/>
              </a:buClr>
              <a:buSzPts val="1400"/>
              <a:buChar char="■"/>
              <a:defRPr i="0" u="none" cap="none" strike="noStrike">
                <a:solidFill>
                  <a:srgbClr val="0C2240"/>
                </a:solidFill>
              </a:defRPr>
            </a:lvl3pPr>
            <a:lvl4pPr indent="-317500" lvl="3" marL="1828800" marR="0" rtl="0" algn="l">
              <a:lnSpc>
                <a:spcPct val="100000"/>
              </a:lnSpc>
              <a:spcBef>
                <a:spcPts val="500"/>
              </a:spcBef>
              <a:spcAft>
                <a:spcPts val="0"/>
              </a:spcAft>
              <a:buClr>
                <a:srgbClr val="0C2240"/>
              </a:buClr>
              <a:buSzPts val="1400"/>
              <a:buChar char="●"/>
              <a:defRPr i="0" u="none" cap="none" strike="noStrike">
                <a:solidFill>
                  <a:srgbClr val="0C2240"/>
                </a:solidFill>
              </a:defRPr>
            </a:lvl4pPr>
            <a:lvl5pPr indent="-317500" lvl="4" marL="2286000" marR="0" rtl="0" algn="l">
              <a:lnSpc>
                <a:spcPct val="100000"/>
              </a:lnSpc>
              <a:spcBef>
                <a:spcPts val="500"/>
              </a:spcBef>
              <a:spcAft>
                <a:spcPts val="0"/>
              </a:spcAft>
              <a:buClr>
                <a:srgbClr val="0C2240"/>
              </a:buClr>
              <a:buSzPts val="1400"/>
              <a:buChar char="○"/>
              <a:defRPr i="0" u="none" cap="none" strike="noStrike">
                <a:solidFill>
                  <a:srgbClr val="0C2240"/>
                </a:solidFill>
              </a:defRPr>
            </a:lvl5pPr>
            <a:lvl6pPr indent="-317500" lvl="5" marL="2743200" marR="0" rtl="0" algn="l">
              <a:lnSpc>
                <a:spcPct val="100000"/>
              </a:lnSpc>
              <a:spcBef>
                <a:spcPts val="500"/>
              </a:spcBef>
              <a:spcAft>
                <a:spcPts val="0"/>
              </a:spcAft>
              <a:buClr>
                <a:srgbClr val="0C2240"/>
              </a:buClr>
              <a:buSzPts val="1400"/>
              <a:buChar char="■"/>
              <a:defRPr i="0" u="none" cap="none" strike="noStrike">
                <a:solidFill>
                  <a:srgbClr val="0C2240"/>
                </a:solidFill>
              </a:defRPr>
            </a:lvl6pPr>
            <a:lvl7pPr indent="-317500" lvl="6" marL="3200400" marR="0" rtl="0" algn="l">
              <a:lnSpc>
                <a:spcPct val="100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00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00000"/>
              </a:lnSpc>
              <a:spcBef>
                <a:spcPts val="400"/>
              </a:spcBef>
              <a:spcAft>
                <a:spcPts val="0"/>
              </a:spcAft>
              <a:buClr>
                <a:srgbClr val="0C2240"/>
              </a:buClr>
              <a:buSzPts val="1400"/>
              <a:buChar char="■"/>
              <a:defRPr i="0" u="none" cap="none" strike="noStrike">
                <a:solidFill>
                  <a:srgbClr val="0C2240"/>
                </a:solidFill>
              </a:defRPr>
            </a:lvl9pPr>
          </a:lstStyle>
          <a:p/>
        </p:txBody>
      </p:sp>
      <p:sp>
        <p:nvSpPr>
          <p:cNvPr id="53" name="Google Shape;53;p5"/>
          <p:cNvSpPr txBox="1"/>
          <p:nvPr>
            <p:ph idx="3" type="body"/>
          </p:nvPr>
        </p:nvSpPr>
        <p:spPr>
          <a:xfrm>
            <a:off x="4783650" y="3134850"/>
            <a:ext cx="3166200" cy="12642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100000"/>
              </a:lnSpc>
              <a:spcBef>
                <a:spcPts val="500"/>
              </a:spcBef>
              <a:spcAft>
                <a:spcPts val="0"/>
              </a:spcAft>
              <a:buClr>
                <a:srgbClr val="00DAB4"/>
              </a:buClr>
              <a:buSzPts val="1400"/>
              <a:buChar char="●"/>
              <a:defRPr i="0" u="none" cap="none" strike="noStrike">
                <a:solidFill>
                  <a:srgbClr val="0C2240"/>
                </a:solidFill>
              </a:defRPr>
            </a:lvl1pPr>
            <a:lvl2pPr indent="-317500" lvl="1" marL="914400" marR="0" rtl="0" algn="l">
              <a:lnSpc>
                <a:spcPct val="100000"/>
              </a:lnSpc>
              <a:spcBef>
                <a:spcPts val="500"/>
              </a:spcBef>
              <a:spcAft>
                <a:spcPts val="0"/>
              </a:spcAft>
              <a:buClr>
                <a:srgbClr val="0C2240"/>
              </a:buClr>
              <a:buSzPts val="1400"/>
              <a:buChar char="○"/>
              <a:defRPr i="0" u="none" cap="none" strike="noStrike">
                <a:solidFill>
                  <a:srgbClr val="0C2240"/>
                </a:solidFill>
              </a:defRPr>
            </a:lvl2pPr>
            <a:lvl3pPr indent="-317500" lvl="2" marL="1371600" marR="0" rtl="0" algn="l">
              <a:lnSpc>
                <a:spcPct val="100000"/>
              </a:lnSpc>
              <a:spcBef>
                <a:spcPts val="500"/>
              </a:spcBef>
              <a:spcAft>
                <a:spcPts val="0"/>
              </a:spcAft>
              <a:buClr>
                <a:srgbClr val="0C2240"/>
              </a:buClr>
              <a:buSzPts val="1400"/>
              <a:buChar char="■"/>
              <a:defRPr i="0" u="none" cap="none" strike="noStrike">
                <a:solidFill>
                  <a:srgbClr val="0C2240"/>
                </a:solidFill>
              </a:defRPr>
            </a:lvl3pPr>
            <a:lvl4pPr indent="-317500" lvl="3" marL="1828800" marR="0" rtl="0" algn="l">
              <a:lnSpc>
                <a:spcPct val="100000"/>
              </a:lnSpc>
              <a:spcBef>
                <a:spcPts val="500"/>
              </a:spcBef>
              <a:spcAft>
                <a:spcPts val="0"/>
              </a:spcAft>
              <a:buClr>
                <a:srgbClr val="0C2240"/>
              </a:buClr>
              <a:buSzPts val="1400"/>
              <a:buChar char="●"/>
              <a:defRPr i="0" u="none" cap="none" strike="noStrike">
                <a:solidFill>
                  <a:srgbClr val="0C2240"/>
                </a:solidFill>
              </a:defRPr>
            </a:lvl4pPr>
            <a:lvl5pPr indent="-317500" lvl="4" marL="2286000" marR="0" rtl="0" algn="l">
              <a:lnSpc>
                <a:spcPct val="100000"/>
              </a:lnSpc>
              <a:spcBef>
                <a:spcPts val="500"/>
              </a:spcBef>
              <a:spcAft>
                <a:spcPts val="0"/>
              </a:spcAft>
              <a:buClr>
                <a:srgbClr val="0C2240"/>
              </a:buClr>
              <a:buSzPts val="1400"/>
              <a:buChar char="○"/>
              <a:defRPr i="0" u="none" cap="none" strike="noStrike">
                <a:solidFill>
                  <a:srgbClr val="0C2240"/>
                </a:solidFill>
              </a:defRPr>
            </a:lvl5pPr>
            <a:lvl6pPr indent="-317500" lvl="5" marL="2743200" marR="0" rtl="0" algn="l">
              <a:lnSpc>
                <a:spcPct val="100000"/>
              </a:lnSpc>
              <a:spcBef>
                <a:spcPts val="500"/>
              </a:spcBef>
              <a:spcAft>
                <a:spcPts val="0"/>
              </a:spcAft>
              <a:buClr>
                <a:srgbClr val="0C2240"/>
              </a:buClr>
              <a:buSzPts val="1400"/>
              <a:buChar char="■"/>
              <a:defRPr i="0" u="none" cap="none" strike="noStrike">
                <a:solidFill>
                  <a:srgbClr val="0C2240"/>
                </a:solidFill>
              </a:defRPr>
            </a:lvl6pPr>
            <a:lvl7pPr indent="-317500" lvl="6" marL="3200400" marR="0" rtl="0" algn="l">
              <a:lnSpc>
                <a:spcPct val="100000"/>
              </a:lnSpc>
              <a:spcBef>
                <a:spcPts val="400"/>
              </a:spcBef>
              <a:spcAft>
                <a:spcPts val="0"/>
              </a:spcAft>
              <a:buClr>
                <a:srgbClr val="0C2240"/>
              </a:buClr>
              <a:buSzPts val="1400"/>
              <a:buChar char="●"/>
              <a:defRPr i="0" u="none" cap="none" strike="noStrike">
                <a:solidFill>
                  <a:srgbClr val="0C2240"/>
                </a:solidFill>
              </a:defRPr>
            </a:lvl7pPr>
            <a:lvl8pPr indent="-317500" lvl="7" marL="3657600" marR="0" rtl="0" algn="l">
              <a:lnSpc>
                <a:spcPct val="100000"/>
              </a:lnSpc>
              <a:spcBef>
                <a:spcPts val="400"/>
              </a:spcBef>
              <a:spcAft>
                <a:spcPts val="0"/>
              </a:spcAft>
              <a:buClr>
                <a:srgbClr val="0C2240"/>
              </a:buClr>
              <a:buSzPts val="1400"/>
              <a:buChar char="○"/>
              <a:defRPr i="0" u="none" cap="none" strike="noStrike">
                <a:solidFill>
                  <a:srgbClr val="0C2240"/>
                </a:solidFill>
              </a:defRPr>
            </a:lvl8pPr>
            <a:lvl9pPr indent="-317500" lvl="8" marL="4114800" marR="0" rtl="0" algn="l">
              <a:lnSpc>
                <a:spcPct val="100000"/>
              </a:lnSpc>
              <a:spcBef>
                <a:spcPts val="400"/>
              </a:spcBef>
              <a:spcAft>
                <a:spcPts val="0"/>
              </a:spcAft>
              <a:buClr>
                <a:srgbClr val="0C2240"/>
              </a:buClr>
              <a:buSzPts val="1400"/>
              <a:buChar char="■"/>
              <a:defRPr i="0" u="none" cap="none" strike="noStrike">
                <a:solidFill>
                  <a:srgbClr val="0C2240"/>
                </a:solidFil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opic VS topic" showMasterSp="0">
  <p:cSld name="Title Slide_6_2_1_1_1">
    <p:spTree>
      <p:nvGrpSpPr>
        <p:cNvPr id="54" name="Shape 54"/>
        <p:cNvGrpSpPr/>
        <p:nvPr/>
      </p:nvGrpSpPr>
      <p:grpSpPr>
        <a:xfrm>
          <a:off x="0" y="0"/>
          <a:ext cx="0" cy="0"/>
          <a:chOff x="0" y="0"/>
          <a:chExt cx="0" cy="0"/>
        </a:xfrm>
      </p:grpSpPr>
      <p:sp>
        <p:nvSpPr>
          <p:cNvPr id="55" name="Google Shape;55;p6"/>
          <p:cNvSpPr txBox="1"/>
          <p:nvPr>
            <p:ph type="title"/>
          </p:nvPr>
        </p:nvSpPr>
        <p:spPr>
          <a:xfrm>
            <a:off x="4821750" y="1728000"/>
            <a:ext cx="3236400" cy="974400"/>
          </a:xfrm>
          <a:prstGeom prst="rect">
            <a:avLst/>
          </a:prstGeom>
          <a:noFill/>
          <a:ln>
            <a:noFill/>
          </a:ln>
        </p:spPr>
        <p:txBody>
          <a:bodyPr anchorCtr="0" anchor="t" bIns="34275" lIns="0" spcFirstLastPara="1" rIns="68575" wrap="square" tIns="0">
            <a:noAutofit/>
          </a:bodyPr>
          <a:lstStyle>
            <a:lvl1pPr lvl="0" marR="0" rtl="0">
              <a:lnSpc>
                <a:spcPct val="90000"/>
              </a:lnSpc>
              <a:spcBef>
                <a:spcPts val="0"/>
              </a:spcBef>
              <a:spcAft>
                <a:spcPts val="0"/>
              </a:spcAft>
              <a:buClr>
                <a:srgbClr val="01BF9E"/>
              </a:buClr>
              <a:buSzPts val="3000"/>
              <a:buFont typeface="Arial"/>
              <a:buNone/>
              <a:defRPr b="0" i="0" sz="3000" u="none" cap="none" strike="noStrike">
                <a:solidFill>
                  <a:srgbClr val="01BF9E"/>
                </a:solidFill>
                <a:latin typeface="Arial"/>
                <a:ea typeface="Arial"/>
                <a:cs typeface="Arial"/>
                <a:sym typeface="Arial"/>
              </a:defRPr>
            </a:lvl1pPr>
            <a:lvl2pPr lvl="1" marR="0" rtl="0">
              <a:lnSpc>
                <a:spcPct val="90000"/>
              </a:lnSpc>
              <a:spcBef>
                <a:spcPts val="0"/>
              </a:spcBef>
              <a:spcAft>
                <a:spcPts val="0"/>
              </a:spcAft>
              <a:buClr>
                <a:srgbClr val="01BF9E"/>
              </a:buClr>
              <a:buSzPts val="3000"/>
              <a:buFont typeface="Arial"/>
              <a:buNone/>
              <a:defRPr b="0" i="0" sz="3000" u="none" cap="none" strike="noStrike">
                <a:solidFill>
                  <a:srgbClr val="01BF9E"/>
                </a:solidFill>
                <a:latin typeface="Arial"/>
                <a:ea typeface="Arial"/>
                <a:cs typeface="Arial"/>
                <a:sym typeface="Arial"/>
              </a:defRPr>
            </a:lvl2pPr>
            <a:lvl3pPr lvl="2" marR="0" rtl="0">
              <a:lnSpc>
                <a:spcPct val="90000"/>
              </a:lnSpc>
              <a:spcBef>
                <a:spcPts val="0"/>
              </a:spcBef>
              <a:spcAft>
                <a:spcPts val="0"/>
              </a:spcAft>
              <a:buClr>
                <a:srgbClr val="01BF9E"/>
              </a:buClr>
              <a:buSzPts val="3000"/>
              <a:buFont typeface="Arial"/>
              <a:buNone/>
              <a:defRPr b="0" i="0" sz="3000" u="none" cap="none" strike="noStrike">
                <a:solidFill>
                  <a:srgbClr val="01BF9E"/>
                </a:solidFill>
                <a:latin typeface="Arial"/>
                <a:ea typeface="Arial"/>
                <a:cs typeface="Arial"/>
                <a:sym typeface="Arial"/>
              </a:defRPr>
            </a:lvl3pPr>
            <a:lvl4pPr lvl="3" marR="0" rtl="0">
              <a:lnSpc>
                <a:spcPct val="90000"/>
              </a:lnSpc>
              <a:spcBef>
                <a:spcPts val="0"/>
              </a:spcBef>
              <a:spcAft>
                <a:spcPts val="0"/>
              </a:spcAft>
              <a:buClr>
                <a:srgbClr val="01BF9E"/>
              </a:buClr>
              <a:buSzPts val="3000"/>
              <a:buFont typeface="Arial"/>
              <a:buNone/>
              <a:defRPr b="0" i="0" sz="3000" u="none" cap="none" strike="noStrike">
                <a:solidFill>
                  <a:srgbClr val="01BF9E"/>
                </a:solidFill>
                <a:latin typeface="Arial"/>
                <a:ea typeface="Arial"/>
                <a:cs typeface="Arial"/>
                <a:sym typeface="Arial"/>
              </a:defRPr>
            </a:lvl4pPr>
            <a:lvl5pPr lvl="4" marR="0" rtl="0">
              <a:lnSpc>
                <a:spcPct val="90000"/>
              </a:lnSpc>
              <a:spcBef>
                <a:spcPts val="0"/>
              </a:spcBef>
              <a:spcAft>
                <a:spcPts val="0"/>
              </a:spcAft>
              <a:buClr>
                <a:srgbClr val="01BF9E"/>
              </a:buClr>
              <a:buSzPts val="3000"/>
              <a:buFont typeface="Arial"/>
              <a:buNone/>
              <a:defRPr b="0" i="0" sz="3000" u="none" cap="none" strike="noStrike">
                <a:solidFill>
                  <a:srgbClr val="01BF9E"/>
                </a:solidFill>
                <a:latin typeface="Arial"/>
                <a:ea typeface="Arial"/>
                <a:cs typeface="Arial"/>
                <a:sym typeface="Arial"/>
              </a:defRPr>
            </a:lvl5pPr>
            <a:lvl6pPr lvl="5" marR="0" rtl="0">
              <a:lnSpc>
                <a:spcPct val="90000"/>
              </a:lnSpc>
              <a:spcBef>
                <a:spcPts val="0"/>
              </a:spcBef>
              <a:spcAft>
                <a:spcPts val="0"/>
              </a:spcAft>
              <a:buClr>
                <a:srgbClr val="01BF9E"/>
              </a:buClr>
              <a:buSzPts val="3000"/>
              <a:buFont typeface="Arial"/>
              <a:buNone/>
              <a:defRPr b="0" i="0" sz="3000" u="none" cap="none" strike="noStrike">
                <a:solidFill>
                  <a:srgbClr val="01BF9E"/>
                </a:solidFill>
                <a:latin typeface="Arial"/>
                <a:ea typeface="Arial"/>
                <a:cs typeface="Arial"/>
                <a:sym typeface="Arial"/>
              </a:defRPr>
            </a:lvl6pPr>
            <a:lvl7pPr lvl="6" marR="0" rtl="0">
              <a:lnSpc>
                <a:spcPct val="90000"/>
              </a:lnSpc>
              <a:spcBef>
                <a:spcPts val="0"/>
              </a:spcBef>
              <a:spcAft>
                <a:spcPts val="0"/>
              </a:spcAft>
              <a:buClr>
                <a:srgbClr val="01BF9E"/>
              </a:buClr>
              <a:buSzPts val="3000"/>
              <a:buFont typeface="Arial"/>
              <a:buNone/>
              <a:defRPr b="0" i="0" sz="3000" u="none" cap="none" strike="noStrike">
                <a:solidFill>
                  <a:srgbClr val="01BF9E"/>
                </a:solidFill>
                <a:latin typeface="Arial"/>
                <a:ea typeface="Arial"/>
                <a:cs typeface="Arial"/>
                <a:sym typeface="Arial"/>
              </a:defRPr>
            </a:lvl7pPr>
            <a:lvl8pPr lvl="7" marR="0" rtl="0">
              <a:lnSpc>
                <a:spcPct val="90000"/>
              </a:lnSpc>
              <a:spcBef>
                <a:spcPts val="0"/>
              </a:spcBef>
              <a:spcAft>
                <a:spcPts val="0"/>
              </a:spcAft>
              <a:buClr>
                <a:srgbClr val="01BF9E"/>
              </a:buClr>
              <a:buSzPts val="3000"/>
              <a:buFont typeface="Arial"/>
              <a:buNone/>
              <a:defRPr b="0" i="0" sz="3000" u="none" cap="none" strike="noStrike">
                <a:solidFill>
                  <a:srgbClr val="01BF9E"/>
                </a:solidFill>
                <a:latin typeface="Arial"/>
                <a:ea typeface="Arial"/>
                <a:cs typeface="Arial"/>
                <a:sym typeface="Arial"/>
              </a:defRPr>
            </a:lvl8pPr>
            <a:lvl9pPr lvl="8" marR="0" rtl="0">
              <a:lnSpc>
                <a:spcPct val="90000"/>
              </a:lnSpc>
              <a:spcBef>
                <a:spcPts val="0"/>
              </a:spcBef>
              <a:spcAft>
                <a:spcPts val="0"/>
              </a:spcAft>
              <a:buClr>
                <a:srgbClr val="01BF9E"/>
              </a:buClr>
              <a:buSzPts val="3000"/>
              <a:buFont typeface="Arial"/>
              <a:buNone/>
              <a:defRPr b="0" i="0" sz="3000" u="none" cap="none" strike="noStrike">
                <a:solidFill>
                  <a:srgbClr val="01BF9E"/>
                </a:solidFill>
                <a:latin typeface="Arial"/>
                <a:ea typeface="Arial"/>
                <a:cs typeface="Arial"/>
                <a:sym typeface="Arial"/>
              </a:defRPr>
            </a:lvl9pPr>
          </a:lstStyle>
          <a:p/>
        </p:txBody>
      </p:sp>
      <p:sp>
        <p:nvSpPr>
          <p:cNvPr id="56" name="Google Shape;56;p6"/>
          <p:cNvSpPr txBox="1"/>
          <p:nvPr>
            <p:ph idx="2" type="title"/>
          </p:nvPr>
        </p:nvSpPr>
        <p:spPr>
          <a:xfrm>
            <a:off x="1028700" y="1728000"/>
            <a:ext cx="3236400" cy="974400"/>
          </a:xfrm>
          <a:prstGeom prst="rect">
            <a:avLst/>
          </a:prstGeom>
          <a:noFill/>
          <a:ln>
            <a:noFill/>
          </a:ln>
        </p:spPr>
        <p:txBody>
          <a:bodyPr anchorCtr="0" anchor="t" bIns="34275" lIns="0" spcFirstLastPara="1" rIns="68575" wrap="square" tIns="0">
            <a:noAutofit/>
          </a:bodyPr>
          <a:lstStyle>
            <a:lvl1pPr lvl="0" marR="0" rtl="0">
              <a:lnSpc>
                <a:spcPct val="90000"/>
              </a:lnSpc>
              <a:spcBef>
                <a:spcPts val="0"/>
              </a:spcBef>
              <a:spcAft>
                <a:spcPts val="0"/>
              </a:spcAft>
              <a:buClr>
                <a:srgbClr val="2154EF"/>
              </a:buClr>
              <a:buSzPts val="3000"/>
              <a:buFont typeface="Arial"/>
              <a:buNone/>
              <a:defRPr b="0" i="0" sz="3000" u="none" cap="none" strike="noStrike">
                <a:solidFill>
                  <a:srgbClr val="2154EF"/>
                </a:solidFill>
                <a:latin typeface="Arial"/>
                <a:ea typeface="Arial"/>
                <a:cs typeface="Arial"/>
                <a:sym typeface="Arial"/>
              </a:defRPr>
            </a:lvl1pPr>
            <a:lvl2pPr lvl="1" marR="0" rtl="0">
              <a:lnSpc>
                <a:spcPct val="90000"/>
              </a:lnSpc>
              <a:spcBef>
                <a:spcPts val="0"/>
              </a:spcBef>
              <a:spcAft>
                <a:spcPts val="0"/>
              </a:spcAft>
              <a:buClr>
                <a:srgbClr val="2154EF"/>
              </a:buClr>
              <a:buSzPts val="3000"/>
              <a:buFont typeface="Arial"/>
              <a:buNone/>
              <a:defRPr b="0" i="0" sz="3000" u="none" cap="none" strike="noStrike">
                <a:solidFill>
                  <a:srgbClr val="2154EF"/>
                </a:solidFill>
                <a:latin typeface="Arial"/>
                <a:ea typeface="Arial"/>
                <a:cs typeface="Arial"/>
                <a:sym typeface="Arial"/>
              </a:defRPr>
            </a:lvl2pPr>
            <a:lvl3pPr lvl="2" marR="0" rtl="0">
              <a:lnSpc>
                <a:spcPct val="90000"/>
              </a:lnSpc>
              <a:spcBef>
                <a:spcPts val="0"/>
              </a:spcBef>
              <a:spcAft>
                <a:spcPts val="0"/>
              </a:spcAft>
              <a:buClr>
                <a:srgbClr val="2154EF"/>
              </a:buClr>
              <a:buSzPts val="3000"/>
              <a:buFont typeface="Arial"/>
              <a:buNone/>
              <a:defRPr b="0" i="0" sz="3000" u="none" cap="none" strike="noStrike">
                <a:solidFill>
                  <a:srgbClr val="2154EF"/>
                </a:solidFill>
                <a:latin typeface="Arial"/>
                <a:ea typeface="Arial"/>
                <a:cs typeface="Arial"/>
                <a:sym typeface="Arial"/>
              </a:defRPr>
            </a:lvl3pPr>
            <a:lvl4pPr lvl="3" marR="0" rtl="0">
              <a:lnSpc>
                <a:spcPct val="90000"/>
              </a:lnSpc>
              <a:spcBef>
                <a:spcPts val="0"/>
              </a:spcBef>
              <a:spcAft>
                <a:spcPts val="0"/>
              </a:spcAft>
              <a:buClr>
                <a:srgbClr val="2154EF"/>
              </a:buClr>
              <a:buSzPts val="3000"/>
              <a:buFont typeface="Arial"/>
              <a:buNone/>
              <a:defRPr b="0" i="0" sz="3000" u="none" cap="none" strike="noStrike">
                <a:solidFill>
                  <a:srgbClr val="2154EF"/>
                </a:solidFill>
                <a:latin typeface="Arial"/>
                <a:ea typeface="Arial"/>
                <a:cs typeface="Arial"/>
                <a:sym typeface="Arial"/>
              </a:defRPr>
            </a:lvl4pPr>
            <a:lvl5pPr lvl="4" marR="0" rtl="0">
              <a:lnSpc>
                <a:spcPct val="90000"/>
              </a:lnSpc>
              <a:spcBef>
                <a:spcPts val="0"/>
              </a:spcBef>
              <a:spcAft>
                <a:spcPts val="0"/>
              </a:spcAft>
              <a:buClr>
                <a:srgbClr val="2154EF"/>
              </a:buClr>
              <a:buSzPts val="3000"/>
              <a:buFont typeface="Arial"/>
              <a:buNone/>
              <a:defRPr b="0" i="0" sz="3000" u="none" cap="none" strike="noStrike">
                <a:solidFill>
                  <a:srgbClr val="2154EF"/>
                </a:solidFill>
                <a:latin typeface="Arial"/>
                <a:ea typeface="Arial"/>
                <a:cs typeface="Arial"/>
                <a:sym typeface="Arial"/>
              </a:defRPr>
            </a:lvl5pPr>
            <a:lvl6pPr lvl="5" marR="0" rtl="0">
              <a:lnSpc>
                <a:spcPct val="90000"/>
              </a:lnSpc>
              <a:spcBef>
                <a:spcPts val="0"/>
              </a:spcBef>
              <a:spcAft>
                <a:spcPts val="0"/>
              </a:spcAft>
              <a:buClr>
                <a:srgbClr val="2154EF"/>
              </a:buClr>
              <a:buSzPts val="3000"/>
              <a:buFont typeface="Arial"/>
              <a:buNone/>
              <a:defRPr b="0" i="0" sz="3000" u="none" cap="none" strike="noStrike">
                <a:solidFill>
                  <a:srgbClr val="2154EF"/>
                </a:solidFill>
                <a:latin typeface="Arial"/>
                <a:ea typeface="Arial"/>
                <a:cs typeface="Arial"/>
                <a:sym typeface="Arial"/>
              </a:defRPr>
            </a:lvl6pPr>
            <a:lvl7pPr lvl="6" marR="0" rtl="0">
              <a:lnSpc>
                <a:spcPct val="90000"/>
              </a:lnSpc>
              <a:spcBef>
                <a:spcPts val="0"/>
              </a:spcBef>
              <a:spcAft>
                <a:spcPts val="0"/>
              </a:spcAft>
              <a:buClr>
                <a:srgbClr val="2154EF"/>
              </a:buClr>
              <a:buSzPts val="3000"/>
              <a:buFont typeface="Arial"/>
              <a:buNone/>
              <a:defRPr b="0" i="0" sz="3000" u="none" cap="none" strike="noStrike">
                <a:solidFill>
                  <a:srgbClr val="2154EF"/>
                </a:solidFill>
                <a:latin typeface="Arial"/>
                <a:ea typeface="Arial"/>
                <a:cs typeface="Arial"/>
                <a:sym typeface="Arial"/>
              </a:defRPr>
            </a:lvl7pPr>
            <a:lvl8pPr lvl="7" marR="0" rtl="0">
              <a:lnSpc>
                <a:spcPct val="90000"/>
              </a:lnSpc>
              <a:spcBef>
                <a:spcPts val="0"/>
              </a:spcBef>
              <a:spcAft>
                <a:spcPts val="0"/>
              </a:spcAft>
              <a:buClr>
                <a:srgbClr val="2154EF"/>
              </a:buClr>
              <a:buSzPts val="3000"/>
              <a:buFont typeface="Arial"/>
              <a:buNone/>
              <a:defRPr b="0" i="0" sz="3000" u="none" cap="none" strike="noStrike">
                <a:solidFill>
                  <a:srgbClr val="2154EF"/>
                </a:solidFill>
                <a:latin typeface="Arial"/>
                <a:ea typeface="Arial"/>
                <a:cs typeface="Arial"/>
                <a:sym typeface="Arial"/>
              </a:defRPr>
            </a:lvl8pPr>
            <a:lvl9pPr lvl="8" marR="0" rtl="0">
              <a:lnSpc>
                <a:spcPct val="90000"/>
              </a:lnSpc>
              <a:spcBef>
                <a:spcPts val="0"/>
              </a:spcBef>
              <a:spcAft>
                <a:spcPts val="0"/>
              </a:spcAft>
              <a:buClr>
                <a:srgbClr val="2154EF"/>
              </a:buClr>
              <a:buSzPts val="3000"/>
              <a:buFont typeface="Arial"/>
              <a:buNone/>
              <a:defRPr b="0" i="0" sz="3000" u="none" cap="none" strike="noStrike">
                <a:solidFill>
                  <a:srgbClr val="2154EF"/>
                </a:solidFill>
                <a:latin typeface="Arial"/>
                <a:ea typeface="Arial"/>
                <a:cs typeface="Arial"/>
                <a:sym typeface="Arial"/>
              </a:defRPr>
            </a:lvl9pPr>
          </a:lstStyle>
          <a:p/>
        </p:txBody>
      </p:sp>
      <p:sp>
        <p:nvSpPr>
          <p:cNvPr id="57" name="Google Shape;57;p6"/>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58" name="Google Shape;58;p6"/>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59" name="Google Shape;59;p6"/>
          <p:cNvSpPr txBox="1"/>
          <p:nvPr>
            <p:ph idx="3"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cxnSp>
        <p:nvCxnSpPr>
          <p:cNvPr id="60" name="Google Shape;60;p6"/>
          <p:cNvCxnSpPr/>
          <p:nvPr/>
        </p:nvCxnSpPr>
        <p:spPr>
          <a:xfrm>
            <a:off x="1028700" y="4629150"/>
            <a:ext cx="3236400" cy="0"/>
          </a:xfrm>
          <a:prstGeom prst="straightConnector1">
            <a:avLst/>
          </a:prstGeom>
          <a:noFill/>
          <a:ln cap="flat" cmpd="sng" w="28575">
            <a:solidFill>
              <a:srgbClr val="2154EF"/>
            </a:solidFill>
            <a:prstDash val="solid"/>
            <a:round/>
            <a:headEnd len="med" w="med" type="none"/>
            <a:tailEnd len="med" w="med" type="none"/>
          </a:ln>
        </p:spPr>
      </p:cxnSp>
      <p:cxnSp>
        <p:nvCxnSpPr>
          <p:cNvPr id="61" name="Google Shape;61;p6"/>
          <p:cNvCxnSpPr/>
          <p:nvPr/>
        </p:nvCxnSpPr>
        <p:spPr>
          <a:xfrm>
            <a:off x="1028700" y="1459875"/>
            <a:ext cx="3236400" cy="0"/>
          </a:xfrm>
          <a:prstGeom prst="straightConnector1">
            <a:avLst/>
          </a:prstGeom>
          <a:noFill/>
          <a:ln cap="flat" cmpd="sng" w="28575">
            <a:solidFill>
              <a:srgbClr val="2154EF"/>
            </a:solidFill>
            <a:prstDash val="solid"/>
            <a:round/>
            <a:headEnd len="med" w="med" type="none"/>
            <a:tailEnd len="med" w="med" type="none"/>
          </a:ln>
        </p:spPr>
      </p:cxnSp>
      <p:cxnSp>
        <p:nvCxnSpPr>
          <p:cNvPr id="62" name="Google Shape;62;p6"/>
          <p:cNvCxnSpPr/>
          <p:nvPr/>
        </p:nvCxnSpPr>
        <p:spPr>
          <a:xfrm>
            <a:off x="4821750" y="4629150"/>
            <a:ext cx="3236400" cy="0"/>
          </a:xfrm>
          <a:prstGeom prst="straightConnector1">
            <a:avLst/>
          </a:prstGeom>
          <a:noFill/>
          <a:ln cap="flat" cmpd="sng" w="28575">
            <a:solidFill>
              <a:srgbClr val="00DAB4"/>
            </a:solidFill>
            <a:prstDash val="solid"/>
            <a:round/>
            <a:headEnd len="med" w="med" type="none"/>
            <a:tailEnd len="med" w="med" type="none"/>
          </a:ln>
        </p:spPr>
      </p:cxnSp>
      <p:cxnSp>
        <p:nvCxnSpPr>
          <p:cNvPr id="63" name="Google Shape;63;p6"/>
          <p:cNvCxnSpPr/>
          <p:nvPr/>
        </p:nvCxnSpPr>
        <p:spPr>
          <a:xfrm>
            <a:off x="4783650" y="1459875"/>
            <a:ext cx="3236400" cy="0"/>
          </a:xfrm>
          <a:prstGeom prst="straightConnector1">
            <a:avLst/>
          </a:prstGeom>
          <a:noFill/>
          <a:ln cap="flat" cmpd="sng" w="28575">
            <a:solidFill>
              <a:srgbClr val="00DAB4"/>
            </a:solidFill>
            <a:prstDash val="solid"/>
            <a:round/>
            <a:headEnd len="med" w="med" type="none"/>
            <a:tailEnd len="med" w="med" type="none"/>
          </a:ln>
        </p:spPr>
      </p:cxnSp>
      <p:sp>
        <p:nvSpPr>
          <p:cNvPr id="64" name="Google Shape;64;p6"/>
          <p:cNvSpPr txBox="1"/>
          <p:nvPr>
            <p:ph idx="1" type="body"/>
          </p:nvPr>
        </p:nvSpPr>
        <p:spPr>
          <a:xfrm>
            <a:off x="1028700" y="2743375"/>
            <a:ext cx="3166200" cy="1526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00000"/>
              </a:lnSpc>
              <a:spcBef>
                <a:spcPts val="500"/>
              </a:spcBef>
              <a:spcAft>
                <a:spcPts val="0"/>
              </a:spcAft>
              <a:buClr>
                <a:srgbClr val="2154EF"/>
              </a:buClr>
              <a:buSzPts val="1800"/>
              <a:buChar char="●"/>
              <a:defRPr i="0" sz="1800" u="none" cap="none" strike="noStrike">
                <a:solidFill>
                  <a:srgbClr val="0C2240"/>
                </a:solidFill>
              </a:defRPr>
            </a:lvl1pPr>
            <a:lvl2pPr indent="-342900" lvl="1" marL="914400" marR="0" rtl="0" algn="l">
              <a:lnSpc>
                <a:spcPct val="100000"/>
              </a:lnSpc>
              <a:spcBef>
                <a:spcPts val="500"/>
              </a:spcBef>
              <a:spcAft>
                <a:spcPts val="0"/>
              </a:spcAft>
              <a:buClr>
                <a:srgbClr val="0C2240"/>
              </a:buClr>
              <a:buSzPts val="1800"/>
              <a:buChar char="○"/>
              <a:defRPr i="0" sz="1800" u="none" cap="none" strike="noStrike">
                <a:solidFill>
                  <a:srgbClr val="0C2240"/>
                </a:solidFill>
              </a:defRPr>
            </a:lvl2pPr>
            <a:lvl3pPr indent="-342900" lvl="2" marL="1371600" marR="0" rtl="0" algn="l">
              <a:lnSpc>
                <a:spcPct val="100000"/>
              </a:lnSpc>
              <a:spcBef>
                <a:spcPts val="500"/>
              </a:spcBef>
              <a:spcAft>
                <a:spcPts val="0"/>
              </a:spcAft>
              <a:buClr>
                <a:srgbClr val="0C2240"/>
              </a:buClr>
              <a:buSzPts val="1800"/>
              <a:buChar char="■"/>
              <a:defRPr i="0" sz="1800" u="none" cap="none" strike="noStrike">
                <a:solidFill>
                  <a:srgbClr val="0C2240"/>
                </a:solidFill>
              </a:defRPr>
            </a:lvl3pPr>
            <a:lvl4pPr indent="-342900" lvl="3" marL="1828800" marR="0" rtl="0" algn="l">
              <a:lnSpc>
                <a:spcPct val="100000"/>
              </a:lnSpc>
              <a:spcBef>
                <a:spcPts val="500"/>
              </a:spcBef>
              <a:spcAft>
                <a:spcPts val="0"/>
              </a:spcAft>
              <a:buClr>
                <a:srgbClr val="0C2240"/>
              </a:buClr>
              <a:buSzPts val="1800"/>
              <a:buChar char="●"/>
              <a:defRPr i="0" sz="1800" u="none" cap="none" strike="noStrike">
                <a:solidFill>
                  <a:srgbClr val="0C2240"/>
                </a:solidFill>
              </a:defRPr>
            </a:lvl4pPr>
            <a:lvl5pPr indent="-342900" lvl="4" marL="2286000" marR="0" rtl="0" algn="l">
              <a:lnSpc>
                <a:spcPct val="100000"/>
              </a:lnSpc>
              <a:spcBef>
                <a:spcPts val="500"/>
              </a:spcBef>
              <a:spcAft>
                <a:spcPts val="0"/>
              </a:spcAft>
              <a:buClr>
                <a:srgbClr val="0C2240"/>
              </a:buClr>
              <a:buSzPts val="1800"/>
              <a:buChar char="○"/>
              <a:defRPr i="0" sz="1800" u="none" cap="none" strike="noStrike">
                <a:solidFill>
                  <a:srgbClr val="0C2240"/>
                </a:solidFill>
              </a:defRPr>
            </a:lvl5pPr>
            <a:lvl6pPr indent="-342900" lvl="5" marL="2743200" marR="0" rtl="0" algn="l">
              <a:lnSpc>
                <a:spcPct val="100000"/>
              </a:lnSpc>
              <a:spcBef>
                <a:spcPts val="500"/>
              </a:spcBef>
              <a:spcAft>
                <a:spcPts val="0"/>
              </a:spcAft>
              <a:buClr>
                <a:srgbClr val="0C2240"/>
              </a:buClr>
              <a:buSzPts val="1800"/>
              <a:buChar char="■"/>
              <a:defRPr i="0" sz="1800" u="none" cap="none" strike="noStrike">
                <a:solidFill>
                  <a:srgbClr val="0C2240"/>
                </a:solidFill>
              </a:defRPr>
            </a:lvl6pPr>
            <a:lvl7pPr indent="-342900" lvl="6" marL="3200400" marR="0" rtl="0" algn="l">
              <a:lnSpc>
                <a:spcPct val="100000"/>
              </a:lnSpc>
              <a:spcBef>
                <a:spcPts val="400"/>
              </a:spcBef>
              <a:spcAft>
                <a:spcPts val="0"/>
              </a:spcAft>
              <a:buClr>
                <a:srgbClr val="0C2240"/>
              </a:buClr>
              <a:buSzPts val="1800"/>
              <a:buChar char="●"/>
              <a:defRPr i="0" sz="1800" u="none" cap="none" strike="noStrike">
                <a:solidFill>
                  <a:srgbClr val="0C2240"/>
                </a:solidFill>
              </a:defRPr>
            </a:lvl7pPr>
            <a:lvl8pPr indent="-342900" lvl="7" marL="3657600" marR="0" rtl="0" algn="l">
              <a:lnSpc>
                <a:spcPct val="100000"/>
              </a:lnSpc>
              <a:spcBef>
                <a:spcPts val="400"/>
              </a:spcBef>
              <a:spcAft>
                <a:spcPts val="0"/>
              </a:spcAft>
              <a:buClr>
                <a:srgbClr val="0C2240"/>
              </a:buClr>
              <a:buSzPts val="1800"/>
              <a:buChar char="○"/>
              <a:defRPr i="0" sz="1800" u="none" cap="none" strike="noStrike">
                <a:solidFill>
                  <a:srgbClr val="0C2240"/>
                </a:solidFill>
              </a:defRPr>
            </a:lvl8pPr>
            <a:lvl9pPr indent="-342900" lvl="8" marL="4114800" marR="0" rtl="0" algn="l">
              <a:lnSpc>
                <a:spcPct val="100000"/>
              </a:lnSpc>
              <a:spcBef>
                <a:spcPts val="400"/>
              </a:spcBef>
              <a:spcAft>
                <a:spcPts val="0"/>
              </a:spcAft>
              <a:buClr>
                <a:srgbClr val="0C2240"/>
              </a:buClr>
              <a:buSzPts val="1800"/>
              <a:buChar char="■"/>
              <a:defRPr i="0" sz="1800" u="none" cap="none" strike="noStrike">
                <a:solidFill>
                  <a:srgbClr val="0C2240"/>
                </a:solidFill>
              </a:defRPr>
            </a:lvl9pPr>
          </a:lstStyle>
          <a:p/>
        </p:txBody>
      </p:sp>
      <p:sp>
        <p:nvSpPr>
          <p:cNvPr id="65" name="Google Shape;65;p6"/>
          <p:cNvSpPr txBox="1"/>
          <p:nvPr>
            <p:ph idx="4" type="body"/>
          </p:nvPr>
        </p:nvSpPr>
        <p:spPr>
          <a:xfrm>
            <a:off x="4821750" y="2743375"/>
            <a:ext cx="3166200" cy="15261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00000"/>
              </a:lnSpc>
              <a:spcBef>
                <a:spcPts val="500"/>
              </a:spcBef>
              <a:spcAft>
                <a:spcPts val="0"/>
              </a:spcAft>
              <a:buClr>
                <a:srgbClr val="01BF9E"/>
              </a:buClr>
              <a:buSzPts val="1800"/>
              <a:buChar char="●"/>
              <a:defRPr i="0" sz="1800" u="none" cap="none" strike="noStrike">
                <a:solidFill>
                  <a:srgbClr val="0C2240"/>
                </a:solidFill>
              </a:defRPr>
            </a:lvl1pPr>
            <a:lvl2pPr indent="-342900" lvl="1" marL="914400" marR="0" rtl="0" algn="l">
              <a:lnSpc>
                <a:spcPct val="100000"/>
              </a:lnSpc>
              <a:spcBef>
                <a:spcPts val="500"/>
              </a:spcBef>
              <a:spcAft>
                <a:spcPts val="0"/>
              </a:spcAft>
              <a:buClr>
                <a:srgbClr val="0C2240"/>
              </a:buClr>
              <a:buSzPts val="1800"/>
              <a:buChar char="○"/>
              <a:defRPr i="0" sz="1800" u="none" cap="none" strike="noStrike">
                <a:solidFill>
                  <a:srgbClr val="0C2240"/>
                </a:solidFill>
              </a:defRPr>
            </a:lvl2pPr>
            <a:lvl3pPr indent="-342900" lvl="2" marL="1371600" marR="0" rtl="0" algn="l">
              <a:lnSpc>
                <a:spcPct val="100000"/>
              </a:lnSpc>
              <a:spcBef>
                <a:spcPts val="500"/>
              </a:spcBef>
              <a:spcAft>
                <a:spcPts val="0"/>
              </a:spcAft>
              <a:buClr>
                <a:srgbClr val="0C2240"/>
              </a:buClr>
              <a:buSzPts val="1800"/>
              <a:buChar char="■"/>
              <a:defRPr i="0" sz="1800" u="none" cap="none" strike="noStrike">
                <a:solidFill>
                  <a:srgbClr val="0C2240"/>
                </a:solidFill>
              </a:defRPr>
            </a:lvl3pPr>
            <a:lvl4pPr indent="-342900" lvl="3" marL="1828800" marR="0" rtl="0" algn="l">
              <a:lnSpc>
                <a:spcPct val="100000"/>
              </a:lnSpc>
              <a:spcBef>
                <a:spcPts val="500"/>
              </a:spcBef>
              <a:spcAft>
                <a:spcPts val="0"/>
              </a:spcAft>
              <a:buClr>
                <a:srgbClr val="0C2240"/>
              </a:buClr>
              <a:buSzPts val="1800"/>
              <a:buChar char="●"/>
              <a:defRPr i="0" sz="1800" u="none" cap="none" strike="noStrike">
                <a:solidFill>
                  <a:srgbClr val="0C2240"/>
                </a:solidFill>
              </a:defRPr>
            </a:lvl4pPr>
            <a:lvl5pPr indent="-342900" lvl="4" marL="2286000" marR="0" rtl="0" algn="l">
              <a:lnSpc>
                <a:spcPct val="100000"/>
              </a:lnSpc>
              <a:spcBef>
                <a:spcPts val="500"/>
              </a:spcBef>
              <a:spcAft>
                <a:spcPts val="0"/>
              </a:spcAft>
              <a:buClr>
                <a:srgbClr val="0C2240"/>
              </a:buClr>
              <a:buSzPts val="1800"/>
              <a:buChar char="○"/>
              <a:defRPr i="0" sz="1800" u="none" cap="none" strike="noStrike">
                <a:solidFill>
                  <a:srgbClr val="0C2240"/>
                </a:solidFill>
              </a:defRPr>
            </a:lvl5pPr>
            <a:lvl6pPr indent="-342900" lvl="5" marL="2743200" marR="0" rtl="0" algn="l">
              <a:lnSpc>
                <a:spcPct val="100000"/>
              </a:lnSpc>
              <a:spcBef>
                <a:spcPts val="500"/>
              </a:spcBef>
              <a:spcAft>
                <a:spcPts val="0"/>
              </a:spcAft>
              <a:buClr>
                <a:srgbClr val="0C2240"/>
              </a:buClr>
              <a:buSzPts val="1800"/>
              <a:buChar char="■"/>
              <a:defRPr i="0" sz="1800" u="none" cap="none" strike="noStrike">
                <a:solidFill>
                  <a:srgbClr val="0C2240"/>
                </a:solidFill>
              </a:defRPr>
            </a:lvl6pPr>
            <a:lvl7pPr indent="-342900" lvl="6" marL="3200400" marR="0" rtl="0" algn="l">
              <a:lnSpc>
                <a:spcPct val="100000"/>
              </a:lnSpc>
              <a:spcBef>
                <a:spcPts val="400"/>
              </a:spcBef>
              <a:spcAft>
                <a:spcPts val="0"/>
              </a:spcAft>
              <a:buClr>
                <a:srgbClr val="0C2240"/>
              </a:buClr>
              <a:buSzPts val="1800"/>
              <a:buChar char="●"/>
              <a:defRPr i="0" sz="1800" u="none" cap="none" strike="noStrike">
                <a:solidFill>
                  <a:srgbClr val="0C2240"/>
                </a:solidFill>
              </a:defRPr>
            </a:lvl7pPr>
            <a:lvl8pPr indent="-342900" lvl="7" marL="3657600" marR="0" rtl="0" algn="l">
              <a:lnSpc>
                <a:spcPct val="100000"/>
              </a:lnSpc>
              <a:spcBef>
                <a:spcPts val="400"/>
              </a:spcBef>
              <a:spcAft>
                <a:spcPts val="0"/>
              </a:spcAft>
              <a:buClr>
                <a:srgbClr val="0C2240"/>
              </a:buClr>
              <a:buSzPts val="1800"/>
              <a:buChar char="○"/>
              <a:defRPr i="0" sz="1800" u="none" cap="none" strike="noStrike">
                <a:solidFill>
                  <a:srgbClr val="0C2240"/>
                </a:solidFill>
              </a:defRPr>
            </a:lvl8pPr>
            <a:lvl9pPr indent="-342900" lvl="8" marL="4114800" marR="0" rtl="0" algn="l">
              <a:lnSpc>
                <a:spcPct val="100000"/>
              </a:lnSpc>
              <a:spcBef>
                <a:spcPts val="400"/>
              </a:spcBef>
              <a:spcAft>
                <a:spcPts val="0"/>
              </a:spcAft>
              <a:buClr>
                <a:srgbClr val="0C2240"/>
              </a:buClr>
              <a:buSzPts val="1800"/>
              <a:buChar char="■"/>
              <a:defRPr i="0" sz="1800" u="none" cap="none" strike="noStrike">
                <a:solidFill>
                  <a:srgbClr val="0C2240"/>
                </a:solidFil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hree topics" showMasterSp="0">
  <p:cSld name="Title Slide_6_2_1_1_1_1">
    <p:spTree>
      <p:nvGrpSpPr>
        <p:cNvPr id="66" name="Shape 66"/>
        <p:cNvGrpSpPr/>
        <p:nvPr/>
      </p:nvGrpSpPr>
      <p:grpSpPr>
        <a:xfrm>
          <a:off x="0" y="0"/>
          <a:ext cx="0" cy="0"/>
          <a:chOff x="0" y="0"/>
          <a:chExt cx="0" cy="0"/>
        </a:xfrm>
      </p:grpSpPr>
      <p:sp>
        <p:nvSpPr>
          <p:cNvPr id="67" name="Google Shape;67;p7"/>
          <p:cNvSpPr txBox="1"/>
          <p:nvPr>
            <p:ph idx="1" type="body"/>
          </p:nvPr>
        </p:nvSpPr>
        <p:spPr>
          <a:xfrm>
            <a:off x="3462425" y="2662625"/>
            <a:ext cx="2159100" cy="1769100"/>
          </a:xfrm>
          <a:prstGeom prst="rect">
            <a:avLst/>
          </a:prstGeom>
          <a:noFill/>
          <a:ln>
            <a:noFill/>
          </a:ln>
        </p:spPr>
        <p:txBody>
          <a:bodyPr anchorCtr="0" anchor="t" bIns="34275" lIns="0" spcFirstLastPara="1" rIns="68575" wrap="square" tIns="34275">
            <a:noAutofit/>
          </a:bodyPr>
          <a:lstStyle>
            <a:lvl1pPr indent="-228600" lvl="0" marL="457200" marR="0" rtl="0">
              <a:lnSpc>
                <a:spcPct val="100000"/>
              </a:lnSpc>
              <a:spcBef>
                <a:spcPts val="800"/>
              </a:spcBef>
              <a:spcAft>
                <a:spcPts val="0"/>
              </a:spcAft>
              <a:buClr>
                <a:srgbClr val="0C2240"/>
              </a:buClr>
              <a:buSzPts val="1200"/>
              <a:buNone/>
              <a:defRPr i="0" sz="1200" u="none" cap="none" strike="noStrike">
                <a:solidFill>
                  <a:srgbClr val="0C2240"/>
                </a:solidFill>
              </a:defRPr>
            </a:lvl1pPr>
            <a:lvl2pPr indent="-304800" lvl="1" marL="914400" marR="0" rtl="0">
              <a:lnSpc>
                <a:spcPct val="100000"/>
              </a:lnSpc>
              <a:spcBef>
                <a:spcPts val="400"/>
              </a:spcBef>
              <a:spcAft>
                <a:spcPts val="0"/>
              </a:spcAft>
              <a:buClr>
                <a:srgbClr val="0C2240"/>
              </a:buClr>
              <a:buSzPts val="1200"/>
              <a:buChar char="•"/>
              <a:defRPr i="0" sz="1200" u="none" cap="none" strike="noStrike">
                <a:solidFill>
                  <a:srgbClr val="0C2240"/>
                </a:solidFill>
              </a:defRPr>
            </a:lvl2pPr>
            <a:lvl3pPr indent="-304800" lvl="2" marL="1371600" marR="0" rtl="0">
              <a:lnSpc>
                <a:spcPct val="100000"/>
              </a:lnSpc>
              <a:spcBef>
                <a:spcPts val="400"/>
              </a:spcBef>
              <a:spcAft>
                <a:spcPts val="0"/>
              </a:spcAft>
              <a:buClr>
                <a:srgbClr val="0C2240"/>
              </a:buClr>
              <a:buSzPts val="1200"/>
              <a:buChar char="•"/>
              <a:defRPr i="0" sz="1200" u="none" cap="none" strike="noStrike">
                <a:solidFill>
                  <a:srgbClr val="0C2240"/>
                </a:solidFill>
              </a:defRPr>
            </a:lvl3pPr>
            <a:lvl4pPr indent="-304800" lvl="3" marL="1828800" marR="0" rtl="0">
              <a:lnSpc>
                <a:spcPct val="100000"/>
              </a:lnSpc>
              <a:spcBef>
                <a:spcPts val="400"/>
              </a:spcBef>
              <a:spcAft>
                <a:spcPts val="0"/>
              </a:spcAft>
              <a:buClr>
                <a:srgbClr val="0C2240"/>
              </a:buClr>
              <a:buSzPts val="1200"/>
              <a:buChar char="•"/>
              <a:defRPr i="0" sz="1200" u="none" cap="none" strike="noStrike">
                <a:solidFill>
                  <a:srgbClr val="0C2240"/>
                </a:solidFill>
              </a:defRPr>
            </a:lvl4pPr>
            <a:lvl5pPr indent="-304800" lvl="4" marL="2286000" marR="0" rtl="0">
              <a:lnSpc>
                <a:spcPct val="100000"/>
              </a:lnSpc>
              <a:spcBef>
                <a:spcPts val="400"/>
              </a:spcBef>
              <a:spcAft>
                <a:spcPts val="0"/>
              </a:spcAft>
              <a:buClr>
                <a:srgbClr val="0C2240"/>
              </a:buClr>
              <a:buSzPts val="1200"/>
              <a:buChar char="•"/>
              <a:defRPr i="0" sz="1200" u="none" cap="none" strike="noStrike">
                <a:solidFill>
                  <a:srgbClr val="0C2240"/>
                </a:solidFill>
              </a:defRPr>
            </a:lvl5pPr>
            <a:lvl6pPr indent="-304800" lvl="5" marL="2743200" marR="0" rtl="0">
              <a:lnSpc>
                <a:spcPct val="100000"/>
              </a:lnSpc>
              <a:spcBef>
                <a:spcPts val="400"/>
              </a:spcBef>
              <a:spcAft>
                <a:spcPts val="0"/>
              </a:spcAft>
              <a:buClr>
                <a:srgbClr val="0C2240"/>
              </a:buClr>
              <a:buSzPts val="1200"/>
              <a:buChar char="•"/>
              <a:defRPr i="0" sz="1200" u="none" cap="none" strike="noStrike">
                <a:solidFill>
                  <a:srgbClr val="0C2240"/>
                </a:solidFill>
              </a:defRPr>
            </a:lvl6pPr>
            <a:lvl7pPr indent="-304800" lvl="6" marL="3200400" marR="0" rtl="0">
              <a:lnSpc>
                <a:spcPct val="100000"/>
              </a:lnSpc>
              <a:spcBef>
                <a:spcPts val="400"/>
              </a:spcBef>
              <a:spcAft>
                <a:spcPts val="0"/>
              </a:spcAft>
              <a:buClr>
                <a:srgbClr val="0C2240"/>
              </a:buClr>
              <a:buSzPts val="1200"/>
              <a:buChar char="•"/>
              <a:defRPr i="0" sz="1200" u="none" cap="none" strike="noStrike">
                <a:solidFill>
                  <a:srgbClr val="0C2240"/>
                </a:solidFill>
              </a:defRPr>
            </a:lvl7pPr>
            <a:lvl8pPr indent="-304800" lvl="7" marL="3657600" marR="0" rtl="0">
              <a:lnSpc>
                <a:spcPct val="100000"/>
              </a:lnSpc>
              <a:spcBef>
                <a:spcPts val="400"/>
              </a:spcBef>
              <a:spcAft>
                <a:spcPts val="0"/>
              </a:spcAft>
              <a:buClr>
                <a:srgbClr val="0C2240"/>
              </a:buClr>
              <a:buSzPts val="1200"/>
              <a:buChar char="•"/>
              <a:defRPr i="0" sz="1200" u="none" cap="none" strike="noStrike">
                <a:solidFill>
                  <a:srgbClr val="0C2240"/>
                </a:solidFill>
              </a:defRPr>
            </a:lvl8pPr>
            <a:lvl9pPr indent="-304800" lvl="8" marL="4114800" marR="0" rtl="0">
              <a:lnSpc>
                <a:spcPct val="100000"/>
              </a:lnSpc>
              <a:spcBef>
                <a:spcPts val="400"/>
              </a:spcBef>
              <a:spcAft>
                <a:spcPts val="0"/>
              </a:spcAft>
              <a:buClr>
                <a:srgbClr val="0C2240"/>
              </a:buClr>
              <a:buSzPts val="1200"/>
              <a:buChar char="•"/>
              <a:defRPr i="0" sz="1200" u="none" cap="none" strike="noStrike">
                <a:solidFill>
                  <a:srgbClr val="0C2240"/>
                </a:solidFill>
              </a:defRPr>
            </a:lvl9pPr>
          </a:lstStyle>
          <a:p/>
        </p:txBody>
      </p:sp>
      <p:sp>
        <p:nvSpPr>
          <p:cNvPr id="68" name="Google Shape;68;p7"/>
          <p:cNvSpPr txBox="1"/>
          <p:nvPr>
            <p:ph type="title"/>
          </p:nvPr>
        </p:nvSpPr>
        <p:spPr>
          <a:xfrm>
            <a:off x="3462425" y="1680475"/>
            <a:ext cx="2159100" cy="1140000"/>
          </a:xfrm>
          <a:prstGeom prst="rect">
            <a:avLst/>
          </a:prstGeom>
          <a:noFill/>
          <a:ln>
            <a:noFill/>
          </a:ln>
        </p:spPr>
        <p:txBody>
          <a:bodyPr anchorCtr="0" anchor="t" bIns="34275" lIns="0" spcFirstLastPara="1" rIns="68575" wrap="square" tIns="0">
            <a:noAutofit/>
          </a:bodyPr>
          <a:lstStyle>
            <a:lvl1pPr lvl="0" marR="0" rtl="0">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1pPr>
            <a:lvl2pPr lvl="1" marR="0" rtl="0">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2pPr>
            <a:lvl3pPr lvl="2" marR="0" rtl="0">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3pPr>
            <a:lvl4pPr lvl="3" marR="0" rtl="0">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4pPr>
            <a:lvl5pPr lvl="4" marR="0" rtl="0">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5pPr>
            <a:lvl6pPr lvl="5" marR="0" rtl="0">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6pPr>
            <a:lvl7pPr lvl="6" marR="0" rtl="0">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7pPr>
            <a:lvl8pPr lvl="7" marR="0" rtl="0">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8pPr>
            <a:lvl9pPr lvl="8" marR="0" rtl="0">
              <a:lnSpc>
                <a:spcPct val="90000"/>
              </a:lnSpc>
              <a:spcBef>
                <a:spcPts val="0"/>
              </a:spcBef>
              <a:spcAft>
                <a:spcPts val="0"/>
              </a:spcAft>
              <a:buClr>
                <a:srgbClr val="0C2240"/>
              </a:buClr>
              <a:buSzPts val="2400"/>
              <a:buFont typeface="Arial"/>
              <a:buNone/>
              <a:defRPr b="0" i="0" sz="2400" u="none" cap="none" strike="noStrike">
                <a:solidFill>
                  <a:srgbClr val="0C2240"/>
                </a:solidFill>
                <a:latin typeface="Arial"/>
                <a:ea typeface="Arial"/>
                <a:cs typeface="Arial"/>
                <a:sym typeface="Arial"/>
              </a:defRPr>
            </a:lvl9pPr>
          </a:lstStyle>
          <a:p/>
        </p:txBody>
      </p:sp>
      <p:sp>
        <p:nvSpPr>
          <p:cNvPr id="69" name="Google Shape;69;p7"/>
          <p:cNvSpPr txBox="1"/>
          <p:nvPr>
            <p:ph idx="2" type="title"/>
          </p:nvPr>
        </p:nvSpPr>
        <p:spPr>
          <a:xfrm>
            <a:off x="1028700" y="1680475"/>
            <a:ext cx="2159100" cy="1140000"/>
          </a:xfrm>
          <a:prstGeom prst="rect">
            <a:avLst/>
          </a:prstGeom>
          <a:noFill/>
          <a:ln>
            <a:noFill/>
          </a:ln>
        </p:spPr>
        <p:txBody>
          <a:bodyPr anchorCtr="0" anchor="t" bIns="34275" lIns="0" spcFirstLastPara="1" rIns="68575" wrap="square" tIns="0">
            <a:noAutofit/>
          </a:bodyPr>
          <a:lstStyle>
            <a:lvl1pPr lvl="0"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1pPr>
            <a:lvl2pPr lvl="1"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2pPr>
            <a:lvl3pPr lvl="2"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3pPr>
            <a:lvl4pPr lvl="3"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4pPr>
            <a:lvl5pPr lvl="4"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5pPr>
            <a:lvl6pPr lvl="5"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6pPr>
            <a:lvl7pPr lvl="6"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7pPr>
            <a:lvl8pPr lvl="7"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8pPr>
            <a:lvl9pPr lvl="8"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9pPr>
          </a:lstStyle>
          <a:p/>
        </p:txBody>
      </p:sp>
      <p:sp>
        <p:nvSpPr>
          <p:cNvPr id="70" name="Google Shape;70;p7"/>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71" name="Google Shape;71;p7"/>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72" name="Google Shape;72;p7"/>
          <p:cNvSpPr txBox="1"/>
          <p:nvPr>
            <p:ph idx="3"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cxnSp>
        <p:nvCxnSpPr>
          <p:cNvPr id="73" name="Google Shape;73;p7"/>
          <p:cNvCxnSpPr/>
          <p:nvPr/>
        </p:nvCxnSpPr>
        <p:spPr>
          <a:xfrm>
            <a:off x="3462413" y="1457313"/>
            <a:ext cx="2159100" cy="0"/>
          </a:xfrm>
          <a:prstGeom prst="straightConnector1">
            <a:avLst/>
          </a:prstGeom>
          <a:noFill/>
          <a:ln cap="flat" cmpd="sng" w="28575">
            <a:solidFill>
              <a:srgbClr val="0C2240"/>
            </a:solidFill>
            <a:prstDash val="solid"/>
            <a:round/>
            <a:headEnd len="med" w="med" type="none"/>
            <a:tailEnd len="med" w="med" type="none"/>
          </a:ln>
        </p:spPr>
      </p:cxnSp>
      <p:cxnSp>
        <p:nvCxnSpPr>
          <p:cNvPr id="74" name="Google Shape;74;p7"/>
          <p:cNvCxnSpPr/>
          <p:nvPr/>
        </p:nvCxnSpPr>
        <p:spPr>
          <a:xfrm>
            <a:off x="1028700" y="1457313"/>
            <a:ext cx="2159100" cy="0"/>
          </a:xfrm>
          <a:prstGeom prst="straightConnector1">
            <a:avLst/>
          </a:prstGeom>
          <a:noFill/>
          <a:ln cap="flat" cmpd="sng" w="28575">
            <a:solidFill>
              <a:srgbClr val="2154EF"/>
            </a:solidFill>
            <a:prstDash val="solid"/>
            <a:round/>
            <a:headEnd len="med" w="med" type="none"/>
            <a:tailEnd len="med" w="med" type="none"/>
          </a:ln>
        </p:spPr>
      </p:cxnSp>
      <p:cxnSp>
        <p:nvCxnSpPr>
          <p:cNvPr id="75" name="Google Shape;75;p7"/>
          <p:cNvCxnSpPr/>
          <p:nvPr/>
        </p:nvCxnSpPr>
        <p:spPr>
          <a:xfrm>
            <a:off x="5896125" y="1457313"/>
            <a:ext cx="2159100" cy="0"/>
          </a:xfrm>
          <a:prstGeom prst="straightConnector1">
            <a:avLst/>
          </a:prstGeom>
          <a:noFill/>
          <a:ln cap="flat" cmpd="sng" w="28575">
            <a:solidFill>
              <a:srgbClr val="00DAB4"/>
            </a:solidFill>
            <a:prstDash val="solid"/>
            <a:round/>
            <a:headEnd len="med" w="med" type="none"/>
            <a:tailEnd len="med" w="med" type="none"/>
          </a:ln>
        </p:spPr>
      </p:cxnSp>
      <p:cxnSp>
        <p:nvCxnSpPr>
          <p:cNvPr id="76" name="Google Shape;76;p7"/>
          <p:cNvCxnSpPr/>
          <p:nvPr/>
        </p:nvCxnSpPr>
        <p:spPr>
          <a:xfrm>
            <a:off x="3462413" y="4629138"/>
            <a:ext cx="2159100" cy="0"/>
          </a:xfrm>
          <a:prstGeom prst="straightConnector1">
            <a:avLst/>
          </a:prstGeom>
          <a:noFill/>
          <a:ln cap="flat" cmpd="sng" w="28575">
            <a:solidFill>
              <a:srgbClr val="0C2240"/>
            </a:solidFill>
            <a:prstDash val="solid"/>
            <a:round/>
            <a:headEnd len="med" w="med" type="none"/>
            <a:tailEnd len="med" w="med" type="none"/>
          </a:ln>
        </p:spPr>
      </p:cxnSp>
      <p:cxnSp>
        <p:nvCxnSpPr>
          <p:cNvPr id="77" name="Google Shape;77;p7"/>
          <p:cNvCxnSpPr/>
          <p:nvPr/>
        </p:nvCxnSpPr>
        <p:spPr>
          <a:xfrm>
            <a:off x="1028700" y="4629138"/>
            <a:ext cx="2159100" cy="0"/>
          </a:xfrm>
          <a:prstGeom prst="straightConnector1">
            <a:avLst/>
          </a:prstGeom>
          <a:noFill/>
          <a:ln cap="flat" cmpd="sng" w="28575">
            <a:solidFill>
              <a:srgbClr val="2154EF"/>
            </a:solidFill>
            <a:prstDash val="solid"/>
            <a:round/>
            <a:headEnd len="med" w="med" type="none"/>
            <a:tailEnd len="med" w="med" type="none"/>
          </a:ln>
        </p:spPr>
      </p:cxnSp>
      <p:cxnSp>
        <p:nvCxnSpPr>
          <p:cNvPr id="78" name="Google Shape;78;p7"/>
          <p:cNvCxnSpPr/>
          <p:nvPr/>
        </p:nvCxnSpPr>
        <p:spPr>
          <a:xfrm>
            <a:off x="5896125" y="4629138"/>
            <a:ext cx="2159100" cy="0"/>
          </a:xfrm>
          <a:prstGeom prst="straightConnector1">
            <a:avLst/>
          </a:prstGeom>
          <a:noFill/>
          <a:ln cap="flat" cmpd="sng" w="28575">
            <a:solidFill>
              <a:srgbClr val="00DAB4"/>
            </a:solidFill>
            <a:prstDash val="solid"/>
            <a:round/>
            <a:headEnd len="med" w="med" type="none"/>
            <a:tailEnd len="med" w="med" type="none"/>
          </a:ln>
        </p:spPr>
      </p:cxnSp>
      <p:sp>
        <p:nvSpPr>
          <p:cNvPr id="79" name="Google Shape;79;p7"/>
          <p:cNvSpPr txBox="1"/>
          <p:nvPr>
            <p:ph idx="4" type="title"/>
          </p:nvPr>
        </p:nvSpPr>
        <p:spPr>
          <a:xfrm>
            <a:off x="5896125" y="1680475"/>
            <a:ext cx="2159100" cy="1140000"/>
          </a:xfrm>
          <a:prstGeom prst="rect">
            <a:avLst/>
          </a:prstGeom>
          <a:noFill/>
          <a:ln>
            <a:noFill/>
          </a:ln>
        </p:spPr>
        <p:txBody>
          <a:bodyPr anchorCtr="0" anchor="t" bIns="34275" lIns="0" spcFirstLastPara="1" rIns="68575" wrap="square" tIns="0">
            <a:noAutofit/>
          </a:bodyPr>
          <a:lstStyle>
            <a:lvl1pPr lvl="0" marR="0" rtl="0">
              <a:lnSpc>
                <a:spcPct val="9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1pPr>
            <a:lvl2pPr lvl="1" marR="0" rtl="0">
              <a:lnSpc>
                <a:spcPct val="9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2pPr>
            <a:lvl3pPr lvl="2" marR="0" rtl="0">
              <a:lnSpc>
                <a:spcPct val="9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3pPr>
            <a:lvl4pPr lvl="3" marR="0" rtl="0">
              <a:lnSpc>
                <a:spcPct val="9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4pPr>
            <a:lvl5pPr lvl="4" marR="0" rtl="0">
              <a:lnSpc>
                <a:spcPct val="9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5pPr>
            <a:lvl6pPr lvl="5" marR="0" rtl="0">
              <a:lnSpc>
                <a:spcPct val="9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6pPr>
            <a:lvl7pPr lvl="6" marR="0" rtl="0">
              <a:lnSpc>
                <a:spcPct val="9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7pPr>
            <a:lvl8pPr lvl="7" marR="0" rtl="0">
              <a:lnSpc>
                <a:spcPct val="9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8pPr>
            <a:lvl9pPr lvl="8" marR="0" rtl="0">
              <a:lnSpc>
                <a:spcPct val="90000"/>
              </a:lnSpc>
              <a:spcBef>
                <a:spcPts val="0"/>
              </a:spcBef>
              <a:spcAft>
                <a:spcPts val="0"/>
              </a:spcAft>
              <a:buClr>
                <a:srgbClr val="01BF9E"/>
              </a:buClr>
              <a:buSzPts val="2400"/>
              <a:buFont typeface="Arial"/>
              <a:buNone/>
              <a:defRPr b="0" i="0" sz="2400" u="none" cap="none" strike="noStrike">
                <a:solidFill>
                  <a:srgbClr val="01BF9E"/>
                </a:solidFill>
                <a:latin typeface="Arial"/>
                <a:ea typeface="Arial"/>
                <a:cs typeface="Arial"/>
                <a:sym typeface="Arial"/>
              </a:defRPr>
            </a:lvl9pPr>
          </a:lstStyle>
          <a:p/>
        </p:txBody>
      </p:sp>
      <p:sp>
        <p:nvSpPr>
          <p:cNvPr id="80" name="Google Shape;80;p7"/>
          <p:cNvSpPr txBox="1"/>
          <p:nvPr>
            <p:ph idx="5" type="body"/>
          </p:nvPr>
        </p:nvSpPr>
        <p:spPr>
          <a:xfrm>
            <a:off x="1028525" y="2662625"/>
            <a:ext cx="2159100" cy="1769100"/>
          </a:xfrm>
          <a:prstGeom prst="rect">
            <a:avLst/>
          </a:prstGeom>
          <a:noFill/>
          <a:ln>
            <a:noFill/>
          </a:ln>
        </p:spPr>
        <p:txBody>
          <a:bodyPr anchorCtr="0" anchor="t" bIns="34275" lIns="0" spcFirstLastPara="1" rIns="68575" wrap="square" tIns="34275">
            <a:noAutofit/>
          </a:bodyPr>
          <a:lstStyle>
            <a:lvl1pPr indent="-228600" lvl="0" marL="457200" marR="0" rtl="0">
              <a:lnSpc>
                <a:spcPct val="100000"/>
              </a:lnSpc>
              <a:spcBef>
                <a:spcPts val="800"/>
              </a:spcBef>
              <a:spcAft>
                <a:spcPts val="0"/>
              </a:spcAft>
              <a:buClr>
                <a:srgbClr val="0C2240"/>
              </a:buClr>
              <a:buSzPts val="1200"/>
              <a:buNone/>
              <a:defRPr i="0" sz="1200" u="none" cap="none" strike="noStrike">
                <a:solidFill>
                  <a:srgbClr val="0C2240"/>
                </a:solidFill>
              </a:defRPr>
            </a:lvl1pPr>
            <a:lvl2pPr indent="-304800" lvl="1" marL="914400" marR="0" rtl="0">
              <a:lnSpc>
                <a:spcPct val="100000"/>
              </a:lnSpc>
              <a:spcBef>
                <a:spcPts val="400"/>
              </a:spcBef>
              <a:spcAft>
                <a:spcPts val="0"/>
              </a:spcAft>
              <a:buClr>
                <a:srgbClr val="0C2240"/>
              </a:buClr>
              <a:buSzPts val="1200"/>
              <a:buChar char="•"/>
              <a:defRPr i="0" sz="1200" u="none" cap="none" strike="noStrike">
                <a:solidFill>
                  <a:srgbClr val="0C2240"/>
                </a:solidFill>
              </a:defRPr>
            </a:lvl2pPr>
            <a:lvl3pPr indent="-304800" lvl="2" marL="1371600" marR="0" rtl="0">
              <a:lnSpc>
                <a:spcPct val="100000"/>
              </a:lnSpc>
              <a:spcBef>
                <a:spcPts val="400"/>
              </a:spcBef>
              <a:spcAft>
                <a:spcPts val="0"/>
              </a:spcAft>
              <a:buClr>
                <a:srgbClr val="0C2240"/>
              </a:buClr>
              <a:buSzPts val="1200"/>
              <a:buChar char="•"/>
              <a:defRPr i="0" sz="1200" u="none" cap="none" strike="noStrike">
                <a:solidFill>
                  <a:srgbClr val="0C2240"/>
                </a:solidFill>
              </a:defRPr>
            </a:lvl3pPr>
            <a:lvl4pPr indent="-304800" lvl="3" marL="1828800" marR="0" rtl="0">
              <a:lnSpc>
                <a:spcPct val="100000"/>
              </a:lnSpc>
              <a:spcBef>
                <a:spcPts val="400"/>
              </a:spcBef>
              <a:spcAft>
                <a:spcPts val="0"/>
              </a:spcAft>
              <a:buClr>
                <a:srgbClr val="0C2240"/>
              </a:buClr>
              <a:buSzPts val="1200"/>
              <a:buChar char="•"/>
              <a:defRPr i="0" sz="1200" u="none" cap="none" strike="noStrike">
                <a:solidFill>
                  <a:srgbClr val="0C2240"/>
                </a:solidFill>
              </a:defRPr>
            </a:lvl4pPr>
            <a:lvl5pPr indent="-304800" lvl="4" marL="2286000" marR="0" rtl="0">
              <a:lnSpc>
                <a:spcPct val="100000"/>
              </a:lnSpc>
              <a:spcBef>
                <a:spcPts val="400"/>
              </a:spcBef>
              <a:spcAft>
                <a:spcPts val="0"/>
              </a:spcAft>
              <a:buClr>
                <a:srgbClr val="0C2240"/>
              </a:buClr>
              <a:buSzPts val="1200"/>
              <a:buChar char="•"/>
              <a:defRPr i="0" sz="1200" u="none" cap="none" strike="noStrike">
                <a:solidFill>
                  <a:srgbClr val="0C2240"/>
                </a:solidFill>
              </a:defRPr>
            </a:lvl5pPr>
            <a:lvl6pPr indent="-304800" lvl="5" marL="2743200" marR="0" rtl="0">
              <a:lnSpc>
                <a:spcPct val="100000"/>
              </a:lnSpc>
              <a:spcBef>
                <a:spcPts val="400"/>
              </a:spcBef>
              <a:spcAft>
                <a:spcPts val="0"/>
              </a:spcAft>
              <a:buClr>
                <a:srgbClr val="0C2240"/>
              </a:buClr>
              <a:buSzPts val="1200"/>
              <a:buChar char="•"/>
              <a:defRPr i="0" sz="1200" u="none" cap="none" strike="noStrike">
                <a:solidFill>
                  <a:srgbClr val="0C2240"/>
                </a:solidFill>
              </a:defRPr>
            </a:lvl6pPr>
            <a:lvl7pPr indent="-304800" lvl="6" marL="3200400" marR="0" rtl="0">
              <a:lnSpc>
                <a:spcPct val="100000"/>
              </a:lnSpc>
              <a:spcBef>
                <a:spcPts val="400"/>
              </a:spcBef>
              <a:spcAft>
                <a:spcPts val="0"/>
              </a:spcAft>
              <a:buClr>
                <a:srgbClr val="0C2240"/>
              </a:buClr>
              <a:buSzPts val="1200"/>
              <a:buChar char="•"/>
              <a:defRPr i="0" sz="1200" u="none" cap="none" strike="noStrike">
                <a:solidFill>
                  <a:srgbClr val="0C2240"/>
                </a:solidFill>
              </a:defRPr>
            </a:lvl7pPr>
            <a:lvl8pPr indent="-304800" lvl="7" marL="3657600" marR="0" rtl="0">
              <a:lnSpc>
                <a:spcPct val="100000"/>
              </a:lnSpc>
              <a:spcBef>
                <a:spcPts val="400"/>
              </a:spcBef>
              <a:spcAft>
                <a:spcPts val="0"/>
              </a:spcAft>
              <a:buClr>
                <a:srgbClr val="0C2240"/>
              </a:buClr>
              <a:buSzPts val="1200"/>
              <a:buChar char="•"/>
              <a:defRPr i="0" sz="1200" u="none" cap="none" strike="noStrike">
                <a:solidFill>
                  <a:srgbClr val="0C2240"/>
                </a:solidFill>
              </a:defRPr>
            </a:lvl8pPr>
            <a:lvl9pPr indent="-304800" lvl="8" marL="4114800" marR="0" rtl="0">
              <a:lnSpc>
                <a:spcPct val="100000"/>
              </a:lnSpc>
              <a:spcBef>
                <a:spcPts val="400"/>
              </a:spcBef>
              <a:spcAft>
                <a:spcPts val="0"/>
              </a:spcAft>
              <a:buClr>
                <a:srgbClr val="0C2240"/>
              </a:buClr>
              <a:buSzPts val="1200"/>
              <a:buChar char="•"/>
              <a:defRPr i="0" sz="1200" u="none" cap="none" strike="noStrike">
                <a:solidFill>
                  <a:srgbClr val="0C2240"/>
                </a:solidFill>
              </a:defRPr>
            </a:lvl9pPr>
          </a:lstStyle>
          <a:p/>
        </p:txBody>
      </p:sp>
      <p:sp>
        <p:nvSpPr>
          <p:cNvPr id="81" name="Google Shape;81;p7"/>
          <p:cNvSpPr txBox="1"/>
          <p:nvPr>
            <p:ph idx="6" type="body"/>
          </p:nvPr>
        </p:nvSpPr>
        <p:spPr>
          <a:xfrm>
            <a:off x="5896125" y="2662625"/>
            <a:ext cx="2159100" cy="1769100"/>
          </a:xfrm>
          <a:prstGeom prst="rect">
            <a:avLst/>
          </a:prstGeom>
          <a:noFill/>
          <a:ln>
            <a:noFill/>
          </a:ln>
        </p:spPr>
        <p:txBody>
          <a:bodyPr anchorCtr="0" anchor="t" bIns="34275" lIns="0" spcFirstLastPara="1" rIns="68575" wrap="square" tIns="34275">
            <a:noAutofit/>
          </a:bodyPr>
          <a:lstStyle>
            <a:lvl1pPr indent="-228600" lvl="0" marL="457200" marR="0" rtl="0">
              <a:lnSpc>
                <a:spcPct val="100000"/>
              </a:lnSpc>
              <a:spcBef>
                <a:spcPts val="800"/>
              </a:spcBef>
              <a:spcAft>
                <a:spcPts val="0"/>
              </a:spcAft>
              <a:buClr>
                <a:srgbClr val="0C2240"/>
              </a:buClr>
              <a:buSzPts val="1200"/>
              <a:buNone/>
              <a:defRPr i="0" sz="1200" u="none" cap="none" strike="noStrike">
                <a:solidFill>
                  <a:srgbClr val="0C2240"/>
                </a:solidFill>
              </a:defRPr>
            </a:lvl1pPr>
            <a:lvl2pPr indent="-304800" lvl="1" marL="914400" marR="0" rtl="0">
              <a:lnSpc>
                <a:spcPct val="100000"/>
              </a:lnSpc>
              <a:spcBef>
                <a:spcPts val="400"/>
              </a:spcBef>
              <a:spcAft>
                <a:spcPts val="0"/>
              </a:spcAft>
              <a:buClr>
                <a:srgbClr val="0C2240"/>
              </a:buClr>
              <a:buSzPts val="1200"/>
              <a:buChar char="•"/>
              <a:defRPr i="0" sz="1200" u="none" cap="none" strike="noStrike">
                <a:solidFill>
                  <a:srgbClr val="0C2240"/>
                </a:solidFill>
              </a:defRPr>
            </a:lvl2pPr>
            <a:lvl3pPr indent="-304800" lvl="2" marL="1371600" marR="0" rtl="0">
              <a:lnSpc>
                <a:spcPct val="100000"/>
              </a:lnSpc>
              <a:spcBef>
                <a:spcPts val="400"/>
              </a:spcBef>
              <a:spcAft>
                <a:spcPts val="0"/>
              </a:spcAft>
              <a:buClr>
                <a:srgbClr val="0C2240"/>
              </a:buClr>
              <a:buSzPts val="1200"/>
              <a:buChar char="•"/>
              <a:defRPr i="0" sz="1200" u="none" cap="none" strike="noStrike">
                <a:solidFill>
                  <a:srgbClr val="0C2240"/>
                </a:solidFill>
              </a:defRPr>
            </a:lvl3pPr>
            <a:lvl4pPr indent="-304800" lvl="3" marL="1828800" marR="0" rtl="0">
              <a:lnSpc>
                <a:spcPct val="100000"/>
              </a:lnSpc>
              <a:spcBef>
                <a:spcPts val="400"/>
              </a:spcBef>
              <a:spcAft>
                <a:spcPts val="0"/>
              </a:spcAft>
              <a:buClr>
                <a:srgbClr val="0C2240"/>
              </a:buClr>
              <a:buSzPts val="1200"/>
              <a:buChar char="•"/>
              <a:defRPr i="0" sz="1200" u="none" cap="none" strike="noStrike">
                <a:solidFill>
                  <a:srgbClr val="0C2240"/>
                </a:solidFill>
              </a:defRPr>
            </a:lvl4pPr>
            <a:lvl5pPr indent="-304800" lvl="4" marL="2286000" marR="0" rtl="0">
              <a:lnSpc>
                <a:spcPct val="100000"/>
              </a:lnSpc>
              <a:spcBef>
                <a:spcPts val="400"/>
              </a:spcBef>
              <a:spcAft>
                <a:spcPts val="0"/>
              </a:spcAft>
              <a:buClr>
                <a:srgbClr val="0C2240"/>
              </a:buClr>
              <a:buSzPts val="1200"/>
              <a:buChar char="•"/>
              <a:defRPr i="0" sz="1200" u="none" cap="none" strike="noStrike">
                <a:solidFill>
                  <a:srgbClr val="0C2240"/>
                </a:solidFill>
              </a:defRPr>
            </a:lvl5pPr>
            <a:lvl6pPr indent="-304800" lvl="5" marL="2743200" marR="0" rtl="0">
              <a:lnSpc>
                <a:spcPct val="100000"/>
              </a:lnSpc>
              <a:spcBef>
                <a:spcPts val="400"/>
              </a:spcBef>
              <a:spcAft>
                <a:spcPts val="0"/>
              </a:spcAft>
              <a:buClr>
                <a:srgbClr val="0C2240"/>
              </a:buClr>
              <a:buSzPts val="1200"/>
              <a:buChar char="•"/>
              <a:defRPr i="0" sz="1200" u="none" cap="none" strike="noStrike">
                <a:solidFill>
                  <a:srgbClr val="0C2240"/>
                </a:solidFill>
              </a:defRPr>
            </a:lvl6pPr>
            <a:lvl7pPr indent="-304800" lvl="6" marL="3200400" marR="0" rtl="0">
              <a:lnSpc>
                <a:spcPct val="100000"/>
              </a:lnSpc>
              <a:spcBef>
                <a:spcPts val="400"/>
              </a:spcBef>
              <a:spcAft>
                <a:spcPts val="0"/>
              </a:spcAft>
              <a:buClr>
                <a:srgbClr val="0C2240"/>
              </a:buClr>
              <a:buSzPts val="1200"/>
              <a:buChar char="•"/>
              <a:defRPr i="0" sz="1200" u="none" cap="none" strike="noStrike">
                <a:solidFill>
                  <a:srgbClr val="0C2240"/>
                </a:solidFill>
              </a:defRPr>
            </a:lvl7pPr>
            <a:lvl8pPr indent="-304800" lvl="7" marL="3657600" marR="0" rtl="0">
              <a:lnSpc>
                <a:spcPct val="100000"/>
              </a:lnSpc>
              <a:spcBef>
                <a:spcPts val="400"/>
              </a:spcBef>
              <a:spcAft>
                <a:spcPts val="0"/>
              </a:spcAft>
              <a:buClr>
                <a:srgbClr val="0C2240"/>
              </a:buClr>
              <a:buSzPts val="1200"/>
              <a:buChar char="•"/>
              <a:defRPr i="0" sz="1200" u="none" cap="none" strike="noStrike">
                <a:solidFill>
                  <a:srgbClr val="0C2240"/>
                </a:solidFill>
              </a:defRPr>
            </a:lvl8pPr>
            <a:lvl9pPr indent="-304800" lvl="8" marL="4114800" marR="0" rtl="0">
              <a:lnSpc>
                <a:spcPct val="100000"/>
              </a:lnSpc>
              <a:spcBef>
                <a:spcPts val="400"/>
              </a:spcBef>
              <a:spcAft>
                <a:spcPts val="0"/>
              </a:spcAft>
              <a:buClr>
                <a:srgbClr val="0C2240"/>
              </a:buClr>
              <a:buSzPts val="1200"/>
              <a:buChar char="•"/>
              <a:defRPr i="0" sz="1200" u="none" cap="none" strike="noStrike">
                <a:solidFill>
                  <a:srgbClr val="0C2240"/>
                </a:solidFil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one topic &amp; bullets " showMasterSp="0">
  <p:cSld name="Title Slide_6_2_1_1_1_1_2">
    <p:spTree>
      <p:nvGrpSpPr>
        <p:cNvPr id="82" name="Shape 82"/>
        <p:cNvGrpSpPr/>
        <p:nvPr/>
      </p:nvGrpSpPr>
      <p:grpSpPr>
        <a:xfrm>
          <a:off x="0" y="0"/>
          <a:ext cx="0" cy="0"/>
          <a:chOff x="0" y="0"/>
          <a:chExt cx="0" cy="0"/>
        </a:xfrm>
      </p:grpSpPr>
      <p:sp>
        <p:nvSpPr>
          <p:cNvPr id="83" name="Google Shape;83;p8"/>
          <p:cNvSpPr txBox="1"/>
          <p:nvPr>
            <p:ph type="title"/>
          </p:nvPr>
        </p:nvSpPr>
        <p:spPr>
          <a:xfrm>
            <a:off x="1028700" y="1680475"/>
            <a:ext cx="2159100" cy="2234100"/>
          </a:xfrm>
          <a:prstGeom prst="rect">
            <a:avLst/>
          </a:prstGeom>
          <a:noFill/>
          <a:ln>
            <a:noFill/>
          </a:ln>
        </p:spPr>
        <p:txBody>
          <a:bodyPr anchorCtr="0" anchor="t" bIns="34275" lIns="0" spcFirstLastPara="1" rIns="68575" wrap="square" tIns="0">
            <a:noAutofit/>
          </a:bodyPr>
          <a:lstStyle>
            <a:lvl1pPr lvl="0"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1pPr>
            <a:lvl2pPr lvl="1"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2pPr>
            <a:lvl3pPr lvl="2"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3pPr>
            <a:lvl4pPr lvl="3"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4pPr>
            <a:lvl5pPr lvl="4"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5pPr>
            <a:lvl6pPr lvl="5"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6pPr>
            <a:lvl7pPr lvl="6"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7pPr>
            <a:lvl8pPr lvl="7"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8pPr>
            <a:lvl9pPr lvl="8" marR="0" rtl="0">
              <a:lnSpc>
                <a:spcPct val="90000"/>
              </a:lnSpc>
              <a:spcBef>
                <a:spcPts val="0"/>
              </a:spcBef>
              <a:spcAft>
                <a:spcPts val="0"/>
              </a:spcAft>
              <a:buClr>
                <a:srgbClr val="2154EF"/>
              </a:buClr>
              <a:buSzPts val="2400"/>
              <a:buFont typeface="Arial"/>
              <a:buNone/>
              <a:defRPr b="0" i="0" sz="2400" u="none" cap="none" strike="noStrike">
                <a:solidFill>
                  <a:srgbClr val="2154EF"/>
                </a:solidFill>
                <a:latin typeface="Arial"/>
                <a:ea typeface="Arial"/>
                <a:cs typeface="Arial"/>
                <a:sym typeface="Arial"/>
              </a:defRPr>
            </a:lvl9pPr>
          </a:lstStyle>
          <a:p/>
        </p:txBody>
      </p:sp>
      <p:sp>
        <p:nvSpPr>
          <p:cNvPr id="84" name="Google Shape;84;p8"/>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85" name="Google Shape;85;p8"/>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86" name="Google Shape;86;p8"/>
          <p:cNvSpPr txBox="1"/>
          <p:nvPr>
            <p:ph idx="2"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cxnSp>
        <p:nvCxnSpPr>
          <p:cNvPr id="87" name="Google Shape;87;p8"/>
          <p:cNvCxnSpPr/>
          <p:nvPr/>
        </p:nvCxnSpPr>
        <p:spPr>
          <a:xfrm>
            <a:off x="3462413" y="1457313"/>
            <a:ext cx="4606500" cy="0"/>
          </a:xfrm>
          <a:prstGeom prst="straightConnector1">
            <a:avLst/>
          </a:prstGeom>
          <a:noFill/>
          <a:ln cap="flat" cmpd="sng" w="28575">
            <a:solidFill>
              <a:srgbClr val="2154EF"/>
            </a:solidFill>
            <a:prstDash val="solid"/>
            <a:round/>
            <a:headEnd len="med" w="med" type="none"/>
            <a:tailEnd len="med" w="med" type="none"/>
          </a:ln>
        </p:spPr>
      </p:cxnSp>
      <p:cxnSp>
        <p:nvCxnSpPr>
          <p:cNvPr id="88" name="Google Shape;88;p8"/>
          <p:cNvCxnSpPr/>
          <p:nvPr/>
        </p:nvCxnSpPr>
        <p:spPr>
          <a:xfrm>
            <a:off x="1028700" y="1457313"/>
            <a:ext cx="2159100" cy="0"/>
          </a:xfrm>
          <a:prstGeom prst="straightConnector1">
            <a:avLst/>
          </a:prstGeom>
          <a:noFill/>
          <a:ln cap="flat" cmpd="sng" w="28575">
            <a:solidFill>
              <a:srgbClr val="2154EF"/>
            </a:solidFill>
            <a:prstDash val="solid"/>
            <a:round/>
            <a:headEnd len="med" w="med" type="none"/>
            <a:tailEnd len="med" w="med" type="none"/>
          </a:ln>
        </p:spPr>
      </p:cxnSp>
      <p:cxnSp>
        <p:nvCxnSpPr>
          <p:cNvPr id="89" name="Google Shape;89;p8"/>
          <p:cNvCxnSpPr/>
          <p:nvPr/>
        </p:nvCxnSpPr>
        <p:spPr>
          <a:xfrm>
            <a:off x="3462413" y="4629138"/>
            <a:ext cx="4616100" cy="0"/>
          </a:xfrm>
          <a:prstGeom prst="straightConnector1">
            <a:avLst/>
          </a:prstGeom>
          <a:noFill/>
          <a:ln cap="flat" cmpd="sng" w="28575">
            <a:solidFill>
              <a:srgbClr val="2154EF"/>
            </a:solidFill>
            <a:prstDash val="solid"/>
            <a:round/>
            <a:headEnd len="med" w="med" type="none"/>
            <a:tailEnd len="med" w="med" type="none"/>
          </a:ln>
        </p:spPr>
      </p:cxnSp>
      <p:cxnSp>
        <p:nvCxnSpPr>
          <p:cNvPr id="90" name="Google Shape;90;p8"/>
          <p:cNvCxnSpPr/>
          <p:nvPr/>
        </p:nvCxnSpPr>
        <p:spPr>
          <a:xfrm>
            <a:off x="1028700" y="4629138"/>
            <a:ext cx="2159100" cy="0"/>
          </a:xfrm>
          <a:prstGeom prst="straightConnector1">
            <a:avLst/>
          </a:prstGeom>
          <a:noFill/>
          <a:ln cap="flat" cmpd="sng" w="28575">
            <a:solidFill>
              <a:srgbClr val="2154EF"/>
            </a:solidFill>
            <a:prstDash val="solid"/>
            <a:round/>
            <a:headEnd len="med" w="med" type="none"/>
            <a:tailEnd len="med" w="med" type="none"/>
          </a:ln>
        </p:spPr>
      </p:cxnSp>
      <p:sp>
        <p:nvSpPr>
          <p:cNvPr id="91" name="Google Shape;91;p8"/>
          <p:cNvSpPr txBox="1"/>
          <p:nvPr>
            <p:ph idx="1" type="body"/>
          </p:nvPr>
        </p:nvSpPr>
        <p:spPr>
          <a:xfrm>
            <a:off x="3462425" y="1604275"/>
            <a:ext cx="4487400" cy="2712900"/>
          </a:xfrm>
          <a:prstGeom prst="rect">
            <a:avLst/>
          </a:prstGeom>
          <a:noFill/>
          <a:ln>
            <a:noFill/>
          </a:ln>
        </p:spPr>
        <p:txBody>
          <a:bodyPr anchorCtr="0" anchor="t" bIns="34275" lIns="68575" spcFirstLastPara="1" rIns="68575" wrap="square" tIns="34275">
            <a:noAutofit/>
          </a:bodyPr>
          <a:lstStyle>
            <a:lvl1pPr indent="-342900" lvl="0" marL="457200" marR="0" rtl="0" algn="l">
              <a:lnSpc>
                <a:spcPct val="115000"/>
              </a:lnSpc>
              <a:spcBef>
                <a:spcPts val="500"/>
              </a:spcBef>
              <a:spcAft>
                <a:spcPts val="0"/>
              </a:spcAft>
              <a:buClr>
                <a:srgbClr val="2154EF"/>
              </a:buClr>
              <a:buSzPts val="1800"/>
              <a:buChar char="●"/>
              <a:defRPr i="0" sz="1800" u="none" cap="none" strike="noStrike">
                <a:solidFill>
                  <a:srgbClr val="0C2240"/>
                </a:solidFill>
              </a:defRPr>
            </a:lvl1pPr>
            <a:lvl2pPr indent="-342900" lvl="1" marL="914400" marR="0" rtl="0" algn="l">
              <a:lnSpc>
                <a:spcPct val="115000"/>
              </a:lnSpc>
              <a:spcBef>
                <a:spcPts val="500"/>
              </a:spcBef>
              <a:spcAft>
                <a:spcPts val="0"/>
              </a:spcAft>
              <a:buClr>
                <a:srgbClr val="0C2240"/>
              </a:buClr>
              <a:buSzPts val="1800"/>
              <a:buChar char="○"/>
              <a:defRPr i="0" sz="1800" u="none" cap="none" strike="noStrike">
                <a:solidFill>
                  <a:srgbClr val="0C2240"/>
                </a:solidFill>
              </a:defRPr>
            </a:lvl2pPr>
            <a:lvl3pPr indent="-342900" lvl="2" marL="1371600" marR="0" rtl="0" algn="l">
              <a:lnSpc>
                <a:spcPct val="115000"/>
              </a:lnSpc>
              <a:spcBef>
                <a:spcPts val="500"/>
              </a:spcBef>
              <a:spcAft>
                <a:spcPts val="0"/>
              </a:spcAft>
              <a:buClr>
                <a:srgbClr val="0C2240"/>
              </a:buClr>
              <a:buSzPts val="1800"/>
              <a:buChar char="■"/>
              <a:defRPr i="0" sz="1800" u="none" cap="none" strike="noStrike">
                <a:solidFill>
                  <a:srgbClr val="0C2240"/>
                </a:solidFill>
              </a:defRPr>
            </a:lvl3pPr>
            <a:lvl4pPr indent="-342900" lvl="3" marL="1828800" marR="0" rtl="0" algn="l">
              <a:lnSpc>
                <a:spcPct val="115000"/>
              </a:lnSpc>
              <a:spcBef>
                <a:spcPts val="500"/>
              </a:spcBef>
              <a:spcAft>
                <a:spcPts val="0"/>
              </a:spcAft>
              <a:buClr>
                <a:srgbClr val="0C2240"/>
              </a:buClr>
              <a:buSzPts val="1800"/>
              <a:buChar char="●"/>
              <a:defRPr i="0" sz="1800" u="none" cap="none" strike="noStrike">
                <a:solidFill>
                  <a:srgbClr val="0C2240"/>
                </a:solidFill>
              </a:defRPr>
            </a:lvl4pPr>
            <a:lvl5pPr indent="-342900" lvl="4" marL="2286000" marR="0" rtl="0" algn="l">
              <a:lnSpc>
                <a:spcPct val="115000"/>
              </a:lnSpc>
              <a:spcBef>
                <a:spcPts val="500"/>
              </a:spcBef>
              <a:spcAft>
                <a:spcPts val="0"/>
              </a:spcAft>
              <a:buClr>
                <a:srgbClr val="0C2240"/>
              </a:buClr>
              <a:buSzPts val="1800"/>
              <a:buChar char="○"/>
              <a:defRPr i="0" sz="1800" u="none" cap="none" strike="noStrike">
                <a:solidFill>
                  <a:srgbClr val="0C2240"/>
                </a:solidFill>
              </a:defRPr>
            </a:lvl5pPr>
            <a:lvl6pPr indent="-342900" lvl="5" marL="2743200" marR="0" rtl="0" algn="l">
              <a:lnSpc>
                <a:spcPct val="115000"/>
              </a:lnSpc>
              <a:spcBef>
                <a:spcPts val="500"/>
              </a:spcBef>
              <a:spcAft>
                <a:spcPts val="0"/>
              </a:spcAft>
              <a:buClr>
                <a:srgbClr val="0C2240"/>
              </a:buClr>
              <a:buSzPts val="1800"/>
              <a:buChar char="■"/>
              <a:defRPr i="0" sz="1800" u="none" cap="none" strike="noStrike">
                <a:solidFill>
                  <a:srgbClr val="0C2240"/>
                </a:solidFill>
              </a:defRPr>
            </a:lvl6pPr>
            <a:lvl7pPr indent="-342900" lvl="6" marL="3200400" marR="0" rtl="0" algn="l">
              <a:lnSpc>
                <a:spcPct val="115000"/>
              </a:lnSpc>
              <a:spcBef>
                <a:spcPts val="400"/>
              </a:spcBef>
              <a:spcAft>
                <a:spcPts val="0"/>
              </a:spcAft>
              <a:buClr>
                <a:srgbClr val="0C2240"/>
              </a:buClr>
              <a:buSzPts val="1800"/>
              <a:buChar char="●"/>
              <a:defRPr i="0" sz="1800" u="none" cap="none" strike="noStrike">
                <a:solidFill>
                  <a:srgbClr val="0C2240"/>
                </a:solidFill>
              </a:defRPr>
            </a:lvl7pPr>
            <a:lvl8pPr indent="-342900" lvl="7" marL="3657600" marR="0" rtl="0" algn="l">
              <a:lnSpc>
                <a:spcPct val="115000"/>
              </a:lnSpc>
              <a:spcBef>
                <a:spcPts val="400"/>
              </a:spcBef>
              <a:spcAft>
                <a:spcPts val="0"/>
              </a:spcAft>
              <a:buClr>
                <a:srgbClr val="0C2240"/>
              </a:buClr>
              <a:buSzPts val="1800"/>
              <a:buChar char="○"/>
              <a:defRPr i="0" sz="1800" u="none" cap="none" strike="noStrike">
                <a:solidFill>
                  <a:srgbClr val="0C2240"/>
                </a:solidFill>
              </a:defRPr>
            </a:lvl8pPr>
            <a:lvl9pPr indent="-342900" lvl="8" marL="4114800" marR="0" rtl="0" algn="l">
              <a:lnSpc>
                <a:spcPct val="115000"/>
              </a:lnSpc>
              <a:spcBef>
                <a:spcPts val="400"/>
              </a:spcBef>
              <a:spcAft>
                <a:spcPts val="0"/>
              </a:spcAft>
              <a:buClr>
                <a:srgbClr val="0C2240"/>
              </a:buClr>
              <a:buSzPts val="1800"/>
              <a:buChar char="■"/>
              <a:defRPr i="0" sz="1800" u="none" cap="none" strike="noStrike">
                <a:solidFill>
                  <a:srgbClr val="0C2240"/>
                </a:solidFil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three topics circles" showMasterSp="0">
  <p:cSld name="Title Slide_6_2_1_1_1_1_1">
    <p:spTree>
      <p:nvGrpSpPr>
        <p:cNvPr id="92" name="Shape 92"/>
        <p:cNvGrpSpPr/>
        <p:nvPr/>
      </p:nvGrpSpPr>
      <p:grpSpPr>
        <a:xfrm>
          <a:off x="0" y="0"/>
          <a:ext cx="0" cy="0"/>
          <a:chOff x="0" y="0"/>
          <a:chExt cx="0" cy="0"/>
        </a:xfrm>
      </p:grpSpPr>
      <p:sp>
        <p:nvSpPr>
          <p:cNvPr id="93" name="Google Shape;93;p9"/>
          <p:cNvSpPr/>
          <p:nvPr/>
        </p:nvSpPr>
        <p:spPr>
          <a:xfrm>
            <a:off x="561450" y="1731025"/>
            <a:ext cx="2535900" cy="2535900"/>
          </a:xfrm>
          <a:prstGeom prst="ellipse">
            <a:avLst/>
          </a:prstGeom>
          <a:noFill/>
          <a:ln cap="flat" cmpd="sng" w="28575">
            <a:solidFill>
              <a:srgbClr val="2154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154EF"/>
              </a:solidFill>
              <a:latin typeface="Arial"/>
              <a:ea typeface="Arial"/>
              <a:cs typeface="Arial"/>
              <a:sym typeface="Arial"/>
            </a:endParaRPr>
          </a:p>
        </p:txBody>
      </p:sp>
      <p:sp>
        <p:nvSpPr>
          <p:cNvPr id="94" name="Google Shape;94;p9"/>
          <p:cNvSpPr/>
          <p:nvPr/>
        </p:nvSpPr>
        <p:spPr>
          <a:xfrm>
            <a:off x="3304050" y="1731075"/>
            <a:ext cx="2535900" cy="2535900"/>
          </a:xfrm>
          <a:prstGeom prst="ellipse">
            <a:avLst/>
          </a:prstGeom>
          <a:noFill/>
          <a:ln cap="flat" cmpd="sng" w="28575">
            <a:solidFill>
              <a:srgbClr val="0C22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9"/>
          <p:cNvSpPr/>
          <p:nvPr/>
        </p:nvSpPr>
        <p:spPr>
          <a:xfrm>
            <a:off x="6046600" y="1731075"/>
            <a:ext cx="2535900" cy="2535900"/>
          </a:xfrm>
          <a:prstGeom prst="ellipse">
            <a:avLst/>
          </a:prstGeom>
          <a:noFill/>
          <a:ln cap="flat" cmpd="sng" w="28575">
            <a:solidFill>
              <a:srgbClr val="00DA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9"/>
          <p:cNvSpPr txBox="1"/>
          <p:nvPr>
            <p:ph type="title"/>
          </p:nvPr>
        </p:nvSpPr>
        <p:spPr>
          <a:xfrm>
            <a:off x="3580100" y="2543775"/>
            <a:ext cx="1983900" cy="1140000"/>
          </a:xfrm>
          <a:prstGeom prst="rect">
            <a:avLst/>
          </a:prstGeom>
          <a:noFill/>
          <a:ln>
            <a:noFill/>
          </a:ln>
        </p:spPr>
        <p:txBody>
          <a:bodyPr anchorCtr="0" anchor="t" bIns="34275" lIns="0" spcFirstLastPara="1" rIns="68575" wrap="square" tIns="0">
            <a:noAutofit/>
          </a:bodyPr>
          <a:lstStyle>
            <a:lvl1pPr lvl="0" marR="0" rtl="0" algn="ctr">
              <a:lnSpc>
                <a:spcPct val="100000"/>
              </a:lnSpc>
              <a:spcBef>
                <a:spcPts val="0"/>
              </a:spcBef>
              <a:spcAft>
                <a:spcPts val="0"/>
              </a:spcAft>
              <a:buClr>
                <a:srgbClr val="0C2240"/>
              </a:buClr>
              <a:buSzPts val="1800"/>
              <a:buFont typeface="Arial"/>
              <a:buNone/>
              <a:defRPr b="0" i="0" sz="1800" u="none" cap="none" strike="noStrike">
                <a:solidFill>
                  <a:srgbClr val="0C2240"/>
                </a:solidFill>
                <a:latin typeface="Arial"/>
                <a:ea typeface="Arial"/>
                <a:cs typeface="Arial"/>
                <a:sym typeface="Arial"/>
              </a:defRPr>
            </a:lvl1pPr>
            <a:lvl2pPr lvl="1" marR="0" rtl="0" algn="ctr">
              <a:lnSpc>
                <a:spcPct val="100000"/>
              </a:lnSpc>
              <a:spcBef>
                <a:spcPts val="0"/>
              </a:spcBef>
              <a:spcAft>
                <a:spcPts val="0"/>
              </a:spcAft>
              <a:buClr>
                <a:srgbClr val="0C2240"/>
              </a:buClr>
              <a:buSzPts val="1800"/>
              <a:buFont typeface="Arial"/>
              <a:buNone/>
              <a:defRPr b="0" i="0" sz="1800" u="none" cap="none" strike="noStrike">
                <a:solidFill>
                  <a:srgbClr val="0C2240"/>
                </a:solidFill>
                <a:latin typeface="Arial"/>
                <a:ea typeface="Arial"/>
                <a:cs typeface="Arial"/>
                <a:sym typeface="Arial"/>
              </a:defRPr>
            </a:lvl2pPr>
            <a:lvl3pPr lvl="2" marR="0" rtl="0" algn="ctr">
              <a:lnSpc>
                <a:spcPct val="100000"/>
              </a:lnSpc>
              <a:spcBef>
                <a:spcPts val="0"/>
              </a:spcBef>
              <a:spcAft>
                <a:spcPts val="0"/>
              </a:spcAft>
              <a:buClr>
                <a:srgbClr val="0C2240"/>
              </a:buClr>
              <a:buSzPts val="1800"/>
              <a:buFont typeface="Arial"/>
              <a:buNone/>
              <a:defRPr b="0" i="0" sz="1800" u="none" cap="none" strike="noStrike">
                <a:solidFill>
                  <a:srgbClr val="0C2240"/>
                </a:solidFill>
                <a:latin typeface="Arial"/>
                <a:ea typeface="Arial"/>
                <a:cs typeface="Arial"/>
                <a:sym typeface="Arial"/>
              </a:defRPr>
            </a:lvl3pPr>
            <a:lvl4pPr lvl="3" marR="0" rtl="0" algn="ctr">
              <a:lnSpc>
                <a:spcPct val="100000"/>
              </a:lnSpc>
              <a:spcBef>
                <a:spcPts val="0"/>
              </a:spcBef>
              <a:spcAft>
                <a:spcPts val="0"/>
              </a:spcAft>
              <a:buClr>
                <a:srgbClr val="0C2240"/>
              </a:buClr>
              <a:buSzPts val="1800"/>
              <a:buFont typeface="Arial"/>
              <a:buNone/>
              <a:defRPr b="0" i="0" sz="1800" u="none" cap="none" strike="noStrike">
                <a:solidFill>
                  <a:srgbClr val="0C2240"/>
                </a:solidFill>
                <a:latin typeface="Arial"/>
                <a:ea typeface="Arial"/>
                <a:cs typeface="Arial"/>
                <a:sym typeface="Arial"/>
              </a:defRPr>
            </a:lvl4pPr>
            <a:lvl5pPr lvl="4" marR="0" rtl="0" algn="ctr">
              <a:lnSpc>
                <a:spcPct val="100000"/>
              </a:lnSpc>
              <a:spcBef>
                <a:spcPts val="0"/>
              </a:spcBef>
              <a:spcAft>
                <a:spcPts val="0"/>
              </a:spcAft>
              <a:buClr>
                <a:srgbClr val="0C2240"/>
              </a:buClr>
              <a:buSzPts val="1800"/>
              <a:buFont typeface="Arial"/>
              <a:buNone/>
              <a:defRPr b="0" i="0" sz="1800" u="none" cap="none" strike="noStrike">
                <a:solidFill>
                  <a:srgbClr val="0C2240"/>
                </a:solidFill>
                <a:latin typeface="Arial"/>
                <a:ea typeface="Arial"/>
                <a:cs typeface="Arial"/>
                <a:sym typeface="Arial"/>
              </a:defRPr>
            </a:lvl5pPr>
            <a:lvl6pPr lvl="5" marR="0" rtl="0" algn="ctr">
              <a:lnSpc>
                <a:spcPct val="100000"/>
              </a:lnSpc>
              <a:spcBef>
                <a:spcPts val="0"/>
              </a:spcBef>
              <a:spcAft>
                <a:spcPts val="0"/>
              </a:spcAft>
              <a:buClr>
                <a:srgbClr val="0C2240"/>
              </a:buClr>
              <a:buSzPts val="1800"/>
              <a:buFont typeface="Arial"/>
              <a:buNone/>
              <a:defRPr b="0" i="0" sz="1800" u="none" cap="none" strike="noStrike">
                <a:solidFill>
                  <a:srgbClr val="0C2240"/>
                </a:solidFill>
                <a:latin typeface="Arial"/>
                <a:ea typeface="Arial"/>
                <a:cs typeface="Arial"/>
                <a:sym typeface="Arial"/>
              </a:defRPr>
            </a:lvl6pPr>
            <a:lvl7pPr lvl="6" marR="0" rtl="0" algn="ctr">
              <a:lnSpc>
                <a:spcPct val="100000"/>
              </a:lnSpc>
              <a:spcBef>
                <a:spcPts val="0"/>
              </a:spcBef>
              <a:spcAft>
                <a:spcPts val="0"/>
              </a:spcAft>
              <a:buClr>
                <a:srgbClr val="0C2240"/>
              </a:buClr>
              <a:buSzPts val="1800"/>
              <a:buFont typeface="Arial"/>
              <a:buNone/>
              <a:defRPr b="0" i="0" sz="1800" u="none" cap="none" strike="noStrike">
                <a:solidFill>
                  <a:srgbClr val="0C2240"/>
                </a:solidFill>
                <a:latin typeface="Arial"/>
                <a:ea typeface="Arial"/>
                <a:cs typeface="Arial"/>
                <a:sym typeface="Arial"/>
              </a:defRPr>
            </a:lvl7pPr>
            <a:lvl8pPr lvl="7" marR="0" rtl="0" algn="ctr">
              <a:lnSpc>
                <a:spcPct val="100000"/>
              </a:lnSpc>
              <a:spcBef>
                <a:spcPts val="0"/>
              </a:spcBef>
              <a:spcAft>
                <a:spcPts val="0"/>
              </a:spcAft>
              <a:buClr>
                <a:srgbClr val="0C2240"/>
              </a:buClr>
              <a:buSzPts val="1800"/>
              <a:buFont typeface="Arial"/>
              <a:buNone/>
              <a:defRPr b="0" i="0" sz="1800" u="none" cap="none" strike="noStrike">
                <a:solidFill>
                  <a:srgbClr val="0C2240"/>
                </a:solidFill>
                <a:latin typeface="Arial"/>
                <a:ea typeface="Arial"/>
                <a:cs typeface="Arial"/>
                <a:sym typeface="Arial"/>
              </a:defRPr>
            </a:lvl8pPr>
            <a:lvl9pPr lvl="8" marR="0" rtl="0" algn="ctr">
              <a:lnSpc>
                <a:spcPct val="100000"/>
              </a:lnSpc>
              <a:spcBef>
                <a:spcPts val="0"/>
              </a:spcBef>
              <a:spcAft>
                <a:spcPts val="0"/>
              </a:spcAft>
              <a:buClr>
                <a:srgbClr val="0C2240"/>
              </a:buClr>
              <a:buSzPts val="1800"/>
              <a:buFont typeface="Arial"/>
              <a:buNone/>
              <a:defRPr b="0" i="0" sz="1800" u="none" cap="none" strike="noStrike">
                <a:solidFill>
                  <a:srgbClr val="0C2240"/>
                </a:solidFill>
                <a:latin typeface="Arial"/>
                <a:ea typeface="Arial"/>
                <a:cs typeface="Arial"/>
                <a:sym typeface="Arial"/>
              </a:defRPr>
            </a:lvl9pPr>
          </a:lstStyle>
          <a:p/>
        </p:txBody>
      </p:sp>
      <p:sp>
        <p:nvSpPr>
          <p:cNvPr id="97" name="Google Shape;97;p9"/>
          <p:cNvSpPr txBox="1"/>
          <p:nvPr>
            <p:ph idx="2" type="title"/>
          </p:nvPr>
        </p:nvSpPr>
        <p:spPr>
          <a:xfrm>
            <a:off x="837650" y="2543775"/>
            <a:ext cx="1910400" cy="1140000"/>
          </a:xfrm>
          <a:prstGeom prst="rect">
            <a:avLst/>
          </a:prstGeom>
          <a:noFill/>
          <a:ln>
            <a:noFill/>
          </a:ln>
        </p:spPr>
        <p:txBody>
          <a:bodyPr anchorCtr="0" anchor="t" bIns="34275" lIns="0" spcFirstLastPara="1" rIns="68575" wrap="square" tIns="0">
            <a:noAutofit/>
          </a:bodyPr>
          <a:lstStyle>
            <a:lvl1pPr lvl="0" marR="0" rtl="0" algn="ctr">
              <a:lnSpc>
                <a:spcPct val="100000"/>
              </a:lnSpc>
              <a:spcBef>
                <a:spcPts val="0"/>
              </a:spcBef>
              <a:spcAft>
                <a:spcPts val="0"/>
              </a:spcAft>
              <a:buClr>
                <a:srgbClr val="2154EF"/>
              </a:buClr>
              <a:buSzPts val="1800"/>
              <a:buFont typeface="Arial"/>
              <a:buNone/>
              <a:defRPr b="0" i="0" sz="1800" u="none" cap="none" strike="noStrike">
                <a:solidFill>
                  <a:srgbClr val="2154EF"/>
                </a:solidFill>
                <a:latin typeface="Arial"/>
                <a:ea typeface="Arial"/>
                <a:cs typeface="Arial"/>
                <a:sym typeface="Arial"/>
              </a:defRPr>
            </a:lvl1pPr>
            <a:lvl2pPr lvl="1" marR="0" rtl="0" algn="ctr">
              <a:lnSpc>
                <a:spcPct val="100000"/>
              </a:lnSpc>
              <a:spcBef>
                <a:spcPts val="0"/>
              </a:spcBef>
              <a:spcAft>
                <a:spcPts val="0"/>
              </a:spcAft>
              <a:buClr>
                <a:srgbClr val="2154EF"/>
              </a:buClr>
              <a:buSzPts val="1800"/>
              <a:buFont typeface="Arial"/>
              <a:buNone/>
              <a:defRPr b="0" i="0" sz="1800" u="none" cap="none" strike="noStrike">
                <a:solidFill>
                  <a:srgbClr val="2154EF"/>
                </a:solidFill>
                <a:latin typeface="Arial"/>
                <a:ea typeface="Arial"/>
                <a:cs typeface="Arial"/>
                <a:sym typeface="Arial"/>
              </a:defRPr>
            </a:lvl2pPr>
            <a:lvl3pPr lvl="2" marR="0" rtl="0" algn="ctr">
              <a:lnSpc>
                <a:spcPct val="100000"/>
              </a:lnSpc>
              <a:spcBef>
                <a:spcPts val="0"/>
              </a:spcBef>
              <a:spcAft>
                <a:spcPts val="0"/>
              </a:spcAft>
              <a:buClr>
                <a:srgbClr val="2154EF"/>
              </a:buClr>
              <a:buSzPts val="1800"/>
              <a:buFont typeface="Arial"/>
              <a:buNone/>
              <a:defRPr b="0" i="0" sz="1800" u="none" cap="none" strike="noStrike">
                <a:solidFill>
                  <a:srgbClr val="2154EF"/>
                </a:solidFill>
                <a:latin typeface="Arial"/>
                <a:ea typeface="Arial"/>
                <a:cs typeface="Arial"/>
                <a:sym typeface="Arial"/>
              </a:defRPr>
            </a:lvl3pPr>
            <a:lvl4pPr lvl="3" marR="0" rtl="0" algn="ctr">
              <a:lnSpc>
                <a:spcPct val="100000"/>
              </a:lnSpc>
              <a:spcBef>
                <a:spcPts val="0"/>
              </a:spcBef>
              <a:spcAft>
                <a:spcPts val="0"/>
              </a:spcAft>
              <a:buClr>
                <a:srgbClr val="2154EF"/>
              </a:buClr>
              <a:buSzPts val="1800"/>
              <a:buFont typeface="Arial"/>
              <a:buNone/>
              <a:defRPr b="0" i="0" sz="1800" u="none" cap="none" strike="noStrike">
                <a:solidFill>
                  <a:srgbClr val="2154EF"/>
                </a:solidFill>
                <a:latin typeface="Arial"/>
                <a:ea typeface="Arial"/>
                <a:cs typeface="Arial"/>
                <a:sym typeface="Arial"/>
              </a:defRPr>
            </a:lvl4pPr>
            <a:lvl5pPr lvl="4" marR="0" rtl="0" algn="ctr">
              <a:lnSpc>
                <a:spcPct val="100000"/>
              </a:lnSpc>
              <a:spcBef>
                <a:spcPts val="0"/>
              </a:spcBef>
              <a:spcAft>
                <a:spcPts val="0"/>
              </a:spcAft>
              <a:buClr>
                <a:srgbClr val="2154EF"/>
              </a:buClr>
              <a:buSzPts val="1800"/>
              <a:buFont typeface="Arial"/>
              <a:buNone/>
              <a:defRPr b="0" i="0" sz="1800" u="none" cap="none" strike="noStrike">
                <a:solidFill>
                  <a:srgbClr val="2154EF"/>
                </a:solidFill>
                <a:latin typeface="Arial"/>
                <a:ea typeface="Arial"/>
                <a:cs typeface="Arial"/>
                <a:sym typeface="Arial"/>
              </a:defRPr>
            </a:lvl5pPr>
            <a:lvl6pPr lvl="5" marR="0" rtl="0" algn="ctr">
              <a:lnSpc>
                <a:spcPct val="100000"/>
              </a:lnSpc>
              <a:spcBef>
                <a:spcPts val="0"/>
              </a:spcBef>
              <a:spcAft>
                <a:spcPts val="0"/>
              </a:spcAft>
              <a:buClr>
                <a:srgbClr val="2154EF"/>
              </a:buClr>
              <a:buSzPts val="1800"/>
              <a:buFont typeface="Arial"/>
              <a:buNone/>
              <a:defRPr b="0" i="0" sz="1800" u="none" cap="none" strike="noStrike">
                <a:solidFill>
                  <a:srgbClr val="2154EF"/>
                </a:solidFill>
                <a:latin typeface="Arial"/>
                <a:ea typeface="Arial"/>
                <a:cs typeface="Arial"/>
                <a:sym typeface="Arial"/>
              </a:defRPr>
            </a:lvl6pPr>
            <a:lvl7pPr lvl="6" marR="0" rtl="0" algn="ctr">
              <a:lnSpc>
                <a:spcPct val="100000"/>
              </a:lnSpc>
              <a:spcBef>
                <a:spcPts val="0"/>
              </a:spcBef>
              <a:spcAft>
                <a:spcPts val="0"/>
              </a:spcAft>
              <a:buClr>
                <a:srgbClr val="2154EF"/>
              </a:buClr>
              <a:buSzPts val="1800"/>
              <a:buFont typeface="Arial"/>
              <a:buNone/>
              <a:defRPr b="0" i="0" sz="1800" u="none" cap="none" strike="noStrike">
                <a:solidFill>
                  <a:srgbClr val="2154EF"/>
                </a:solidFill>
                <a:latin typeface="Arial"/>
                <a:ea typeface="Arial"/>
                <a:cs typeface="Arial"/>
                <a:sym typeface="Arial"/>
              </a:defRPr>
            </a:lvl7pPr>
            <a:lvl8pPr lvl="7" marR="0" rtl="0" algn="ctr">
              <a:lnSpc>
                <a:spcPct val="100000"/>
              </a:lnSpc>
              <a:spcBef>
                <a:spcPts val="0"/>
              </a:spcBef>
              <a:spcAft>
                <a:spcPts val="0"/>
              </a:spcAft>
              <a:buClr>
                <a:srgbClr val="2154EF"/>
              </a:buClr>
              <a:buSzPts val="1800"/>
              <a:buFont typeface="Arial"/>
              <a:buNone/>
              <a:defRPr b="0" i="0" sz="1800" u="none" cap="none" strike="noStrike">
                <a:solidFill>
                  <a:srgbClr val="2154EF"/>
                </a:solidFill>
                <a:latin typeface="Arial"/>
                <a:ea typeface="Arial"/>
                <a:cs typeface="Arial"/>
                <a:sym typeface="Arial"/>
              </a:defRPr>
            </a:lvl8pPr>
            <a:lvl9pPr lvl="8" marR="0" rtl="0" algn="ctr">
              <a:lnSpc>
                <a:spcPct val="100000"/>
              </a:lnSpc>
              <a:spcBef>
                <a:spcPts val="0"/>
              </a:spcBef>
              <a:spcAft>
                <a:spcPts val="0"/>
              </a:spcAft>
              <a:buClr>
                <a:srgbClr val="2154EF"/>
              </a:buClr>
              <a:buSzPts val="1800"/>
              <a:buFont typeface="Arial"/>
              <a:buNone/>
              <a:defRPr b="0" i="0" sz="1800" u="none" cap="none" strike="noStrike">
                <a:solidFill>
                  <a:srgbClr val="2154EF"/>
                </a:solidFill>
                <a:latin typeface="Arial"/>
                <a:ea typeface="Arial"/>
                <a:cs typeface="Arial"/>
                <a:sym typeface="Arial"/>
              </a:defRPr>
            </a:lvl9pPr>
          </a:lstStyle>
          <a:p/>
        </p:txBody>
      </p:sp>
      <p:sp>
        <p:nvSpPr>
          <p:cNvPr id="98" name="Google Shape;98;p9"/>
          <p:cNvSpPr/>
          <p:nvPr/>
        </p:nvSpPr>
        <p:spPr>
          <a:xfrm>
            <a:off x="0" y="0"/>
            <a:ext cx="9144000" cy="1028700"/>
          </a:xfrm>
          <a:prstGeom prst="rect">
            <a:avLst/>
          </a:prstGeom>
          <a:solidFill>
            <a:srgbClr val="04233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04233F"/>
              </a:solidFill>
              <a:latin typeface="Calibri"/>
              <a:ea typeface="Calibri"/>
              <a:cs typeface="Calibri"/>
              <a:sym typeface="Calibri"/>
            </a:endParaRPr>
          </a:p>
        </p:txBody>
      </p:sp>
      <p:pic>
        <p:nvPicPr>
          <p:cNvPr id="99" name="Google Shape;99;p9"/>
          <p:cNvPicPr preferRelativeResize="0"/>
          <p:nvPr/>
        </p:nvPicPr>
        <p:blipFill rotWithShape="1">
          <a:blip r:embed="rId2">
            <a:alphaModFix/>
          </a:blip>
          <a:srcRect b="0" l="0" r="0" t="0"/>
          <a:stretch/>
        </p:blipFill>
        <p:spPr>
          <a:xfrm>
            <a:off x="245288" y="303431"/>
            <a:ext cx="538126" cy="421837"/>
          </a:xfrm>
          <a:prstGeom prst="rect">
            <a:avLst/>
          </a:prstGeom>
          <a:noFill/>
          <a:ln>
            <a:noFill/>
          </a:ln>
        </p:spPr>
      </p:pic>
      <p:sp>
        <p:nvSpPr>
          <p:cNvPr id="100" name="Google Shape;100;p9"/>
          <p:cNvSpPr txBox="1"/>
          <p:nvPr>
            <p:ph idx="3"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sp>
        <p:nvSpPr>
          <p:cNvPr id="101" name="Google Shape;101;p9"/>
          <p:cNvSpPr txBox="1"/>
          <p:nvPr>
            <p:ph idx="4" type="title"/>
          </p:nvPr>
        </p:nvSpPr>
        <p:spPr>
          <a:xfrm>
            <a:off x="6359350" y="2543775"/>
            <a:ext cx="1910400" cy="1140000"/>
          </a:xfrm>
          <a:prstGeom prst="rect">
            <a:avLst/>
          </a:prstGeom>
          <a:noFill/>
          <a:ln>
            <a:noFill/>
          </a:ln>
        </p:spPr>
        <p:txBody>
          <a:bodyPr anchorCtr="0" anchor="t" bIns="34275" lIns="0" spcFirstLastPara="1" rIns="68575" wrap="square" tIns="0">
            <a:noAutofit/>
          </a:bodyPr>
          <a:lstStyle>
            <a:lvl1pPr lvl="0" marR="0" rtl="0" algn="ctr">
              <a:lnSpc>
                <a:spcPct val="100000"/>
              </a:lnSpc>
              <a:spcBef>
                <a:spcPts val="0"/>
              </a:spcBef>
              <a:spcAft>
                <a:spcPts val="0"/>
              </a:spcAft>
              <a:buClr>
                <a:srgbClr val="01BF9E"/>
              </a:buClr>
              <a:buSzPts val="1800"/>
              <a:buFont typeface="Arial"/>
              <a:buNone/>
              <a:defRPr b="0" i="0" sz="1800" u="none" cap="none" strike="noStrike">
                <a:solidFill>
                  <a:srgbClr val="01BF9E"/>
                </a:solidFill>
                <a:latin typeface="Arial"/>
                <a:ea typeface="Arial"/>
                <a:cs typeface="Arial"/>
                <a:sym typeface="Arial"/>
              </a:defRPr>
            </a:lvl1pPr>
            <a:lvl2pPr lvl="1" marR="0" rtl="0" algn="ctr">
              <a:lnSpc>
                <a:spcPct val="100000"/>
              </a:lnSpc>
              <a:spcBef>
                <a:spcPts val="0"/>
              </a:spcBef>
              <a:spcAft>
                <a:spcPts val="0"/>
              </a:spcAft>
              <a:buClr>
                <a:srgbClr val="01BF9E"/>
              </a:buClr>
              <a:buSzPts val="1800"/>
              <a:buFont typeface="Arial"/>
              <a:buNone/>
              <a:defRPr b="0" i="0" sz="1800" u="none" cap="none" strike="noStrike">
                <a:solidFill>
                  <a:srgbClr val="01BF9E"/>
                </a:solidFill>
                <a:latin typeface="Arial"/>
                <a:ea typeface="Arial"/>
                <a:cs typeface="Arial"/>
                <a:sym typeface="Arial"/>
              </a:defRPr>
            </a:lvl2pPr>
            <a:lvl3pPr lvl="2" marR="0" rtl="0" algn="ctr">
              <a:lnSpc>
                <a:spcPct val="100000"/>
              </a:lnSpc>
              <a:spcBef>
                <a:spcPts val="0"/>
              </a:spcBef>
              <a:spcAft>
                <a:spcPts val="0"/>
              </a:spcAft>
              <a:buClr>
                <a:srgbClr val="01BF9E"/>
              </a:buClr>
              <a:buSzPts val="1800"/>
              <a:buFont typeface="Arial"/>
              <a:buNone/>
              <a:defRPr b="0" i="0" sz="1800" u="none" cap="none" strike="noStrike">
                <a:solidFill>
                  <a:srgbClr val="01BF9E"/>
                </a:solidFill>
                <a:latin typeface="Arial"/>
                <a:ea typeface="Arial"/>
                <a:cs typeface="Arial"/>
                <a:sym typeface="Arial"/>
              </a:defRPr>
            </a:lvl3pPr>
            <a:lvl4pPr lvl="3" marR="0" rtl="0" algn="ctr">
              <a:lnSpc>
                <a:spcPct val="100000"/>
              </a:lnSpc>
              <a:spcBef>
                <a:spcPts val="0"/>
              </a:spcBef>
              <a:spcAft>
                <a:spcPts val="0"/>
              </a:spcAft>
              <a:buClr>
                <a:srgbClr val="01BF9E"/>
              </a:buClr>
              <a:buSzPts val="1800"/>
              <a:buFont typeface="Arial"/>
              <a:buNone/>
              <a:defRPr b="0" i="0" sz="1800" u="none" cap="none" strike="noStrike">
                <a:solidFill>
                  <a:srgbClr val="01BF9E"/>
                </a:solidFill>
                <a:latin typeface="Arial"/>
                <a:ea typeface="Arial"/>
                <a:cs typeface="Arial"/>
                <a:sym typeface="Arial"/>
              </a:defRPr>
            </a:lvl4pPr>
            <a:lvl5pPr lvl="4" marR="0" rtl="0" algn="ctr">
              <a:lnSpc>
                <a:spcPct val="100000"/>
              </a:lnSpc>
              <a:spcBef>
                <a:spcPts val="0"/>
              </a:spcBef>
              <a:spcAft>
                <a:spcPts val="0"/>
              </a:spcAft>
              <a:buClr>
                <a:srgbClr val="01BF9E"/>
              </a:buClr>
              <a:buSzPts val="1800"/>
              <a:buFont typeface="Arial"/>
              <a:buNone/>
              <a:defRPr b="0" i="0" sz="1800" u="none" cap="none" strike="noStrike">
                <a:solidFill>
                  <a:srgbClr val="01BF9E"/>
                </a:solidFill>
                <a:latin typeface="Arial"/>
                <a:ea typeface="Arial"/>
                <a:cs typeface="Arial"/>
                <a:sym typeface="Arial"/>
              </a:defRPr>
            </a:lvl5pPr>
            <a:lvl6pPr lvl="5" marR="0" rtl="0" algn="ctr">
              <a:lnSpc>
                <a:spcPct val="100000"/>
              </a:lnSpc>
              <a:spcBef>
                <a:spcPts val="0"/>
              </a:spcBef>
              <a:spcAft>
                <a:spcPts val="0"/>
              </a:spcAft>
              <a:buClr>
                <a:srgbClr val="01BF9E"/>
              </a:buClr>
              <a:buSzPts val="1800"/>
              <a:buFont typeface="Arial"/>
              <a:buNone/>
              <a:defRPr b="0" i="0" sz="1800" u="none" cap="none" strike="noStrike">
                <a:solidFill>
                  <a:srgbClr val="01BF9E"/>
                </a:solidFill>
                <a:latin typeface="Arial"/>
                <a:ea typeface="Arial"/>
                <a:cs typeface="Arial"/>
                <a:sym typeface="Arial"/>
              </a:defRPr>
            </a:lvl6pPr>
            <a:lvl7pPr lvl="6" marR="0" rtl="0" algn="ctr">
              <a:lnSpc>
                <a:spcPct val="100000"/>
              </a:lnSpc>
              <a:spcBef>
                <a:spcPts val="0"/>
              </a:spcBef>
              <a:spcAft>
                <a:spcPts val="0"/>
              </a:spcAft>
              <a:buClr>
                <a:srgbClr val="01BF9E"/>
              </a:buClr>
              <a:buSzPts val="1800"/>
              <a:buFont typeface="Arial"/>
              <a:buNone/>
              <a:defRPr b="0" i="0" sz="1800" u="none" cap="none" strike="noStrike">
                <a:solidFill>
                  <a:srgbClr val="01BF9E"/>
                </a:solidFill>
                <a:latin typeface="Arial"/>
                <a:ea typeface="Arial"/>
                <a:cs typeface="Arial"/>
                <a:sym typeface="Arial"/>
              </a:defRPr>
            </a:lvl7pPr>
            <a:lvl8pPr lvl="7" marR="0" rtl="0" algn="ctr">
              <a:lnSpc>
                <a:spcPct val="100000"/>
              </a:lnSpc>
              <a:spcBef>
                <a:spcPts val="0"/>
              </a:spcBef>
              <a:spcAft>
                <a:spcPts val="0"/>
              </a:spcAft>
              <a:buClr>
                <a:srgbClr val="01BF9E"/>
              </a:buClr>
              <a:buSzPts val="1800"/>
              <a:buFont typeface="Arial"/>
              <a:buNone/>
              <a:defRPr b="0" i="0" sz="1800" u="none" cap="none" strike="noStrike">
                <a:solidFill>
                  <a:srgbClr val="01BF9E"/>
                </a:solidFill>
                <a:latin typeface="Arial"/>
                <a:ea typeface="Arial"/>
                <a:cs typeface="Arial"/>
                <a:sym typeface="Arial"/>
              </a:defRPr>
            </a:lvl8pPr>
            <a:lvl9pPr lvl="8" marR="0" rtl="0" algn="ctr">
              <a:lnSpc>
                <a:spcPct val="100000"/>
              </a:lnSpc>
              <a:spcBef>
                <a:spcPts val="0"/>
              </a:spcBef>
              <a:spcAft>
                <a:spcPts val="0"/>
              </a:spcAft>
              <a:buClr>
                <a:srgbClr val="01BF9E"/>
              </a:buClr>
              <a:buSzPts val="1800"/>
              <a:buFont typeface="Arial"/>
              <a:buNone/>
              <a:defRPr b="0" i="0" sz="1800" u="none" cap="none" strike="noStrike">
                <a:solidFill>
                  <a:srgbClr val="01BF9E"/>
                </a:solidFill>
                <a:latin typeface="Arial"/>
                <a:ea typeface="Arial"/>
                <a:cs typeface="Arial"/>
                <a:sym typeface="Aria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bit - question blue bg" showMasterSp="0">
  <p:cSld name="Title Slide_6_1">
    <p:spTree>
      <p:nvGrpSpPr>
        <p:cNvPr id="102" name="Shape 102"/>
        <p:cNvGrpSpPr/>
        <p:nvPr/>
      </p:nvGrpSpPr>
      <p:grpSpPr>
        <a:xfrm>
          <a:off x="0" y="0"/>
          <a:ext cx="0" cy="0"/>
          <a:chOff x="0" y="0"/>
          <a:chExt cx="0" cy="0"/>
        </a:xfrm>
      </p:grpSpPr>
      <p:sp>
        <p:nvSpPr>
          <p:cNvPr id="103" name="Google Shape;103;p10"/>
          <p:cNvSpPr/>
          <p:nvPr/>
        </p:nvSpPr>
        <p:spPr>
          <a:xfrm>
            <a:off x="0" y="-25"/>
            <a:ext cx="9144000" cy="5143500"/>
          </a:xfrm>
          <a:prstGeom prst="rect">
            <a:avLst/>
          </a:prstGeom>
          <a:solidFill>
            <a:srgbClr val="0C22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 name="Google Shape;104;p10"/>
          <p:cNvGrpSpPr/>
          <p:nvPr/>
        </p:nvGrpSpPr>
        <p:grpSpPr>
          <a:xfrm>
            <a:off x="-3169" y="0"/>
            <a:ext cx="1031700" cy="1028700"/>
            <a:chOff x="-3169" y="0"/>
            <a:chExt cx="1031700" cy="1028700"/>
          </a:xfrm>
        </p:grpSpPr>
        <p:sp>
          <p:nvSpPr>
            <p:cNvPr id="105" name="Google Shape;105;p10"/>
            <p:cNvSpPr/>
            <p:nvPr/>
          </p:nvSpPr>
          <p:spPr>
            <a:xfrm>
              <a:off x="-3169" y="0"/>
              <a:ext cx="1031700" cy="1028700"/>
            </a:xfrm>
            <a:prstGeom prst="rect">
              <a:avLst/>
            </a:prstGeom>
            <a:solidFill>
              <a:srgbClr val="00DAB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DAB4"/>
                </a:solidFill>
                <a:latin typeface="Calibri"/>
                <a:ea typeface="Calibri"/>
                <a:cs typeface="Calibri"/>
                <a:sym typeface="Calibri"/>
              </a:endParaRPr>
            </a:p>
          </p:txBody>
        </p:sp>
        <p:pic>
          <p:nvPicPr>
            <p:cNvPr id="106" name="Google Shape;106;p10"/>
            <p:cNvPicPr preferRelativeResize="0"/>
            <p:nvPr/>
          </p:nvPicPr>
          <p:blipFill rotWithShape="1">
            <a:blip r:embed="rId2">
              <a:alphaModFix/>
            </a:blip>
            <a:srcRect b="0" l="0" r="0" t="0"/>
            <a:stretch/>
          </p:blipFill>
          <p:spPr>
            <a:xfrm>
              <a:off x="251146" y="345396"/>
              <a:ext cx="560786" cy="439610"/>
            </a:xfrm>
            <a:prstGeom prst="rect">
              <a:avLst/>
            </a:prstGeom>
            <a:noFill/>
            <a:ln>
              <a:noFill/>
            </a:ln>
          </p:spPr>
        </p:pic>
      </p:grpSp>
      <p:sp>
        <p:nvSpPr>
          <p:cNvPr id="107" name="Google Shape;107;p10"/>
          <p:cNvSpPr txBox="1"/>
          <p:nvPr>
            <p:ph type="title"/>
          </p:nvPr>
        </p:nvSpPr>
        <p:spPr>
          <a:xfrm>
            <a:off x="1194150" y="0"/>
            <a:ext cx="6755700" cy="974400"/>
          </a:xfrm>
          <a:prstGeom prst="rect">
            <a:avLst/>
          </a:prstGeom>
          <a:noFill/>
          <a:ln>
            <a:noFill/>
          </a:ln>
        </p:spPr>
        <p:txBody>
          <a:bodyPr anchorCtr="0" anchor="ctr" bIns="34275" lIns="68575" spcFirstLastPara="1" rIns="68575" wrap="square" tIns="34275">
            <a:noAutofit/>
          </a:bodyPr>
          <a:lstStyle>
            <a:lvl1pPr lvl="0" marR="0" rtl="0">
              <a:lnSpc>
                <a:spcPct val="9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lvl="1"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lvl="2"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lvl="3"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4pPr>
            <a:lvl5pPr lvl="4"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5pPr>
            <a:lvl6pPr lvl="5"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6pPr>
            <a:lvl7pPr lvl="6"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7pPr>
            <a:lvl8pPr lvl="7"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8pPr>
            <a:lvl9pPr lvl="8" marR="0" rtl="0">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9pPr>
          </a:lstStyle>
          <a:p/>
        </p:txBody>
      </p:sp>
      <p:cxnSp>
        <p:nvCxnSpPr>
          <p:cNvPr id="108" name="Google Shape;108;p10"/>
          <p:cNvCxnSpPr/>
          <p:nvPr/>
        </p:nvCxnSpPr>
        <p:spPr>
          <a:xfrm>
            <a:off x="1028700" y="4629150"/>
            <a:ext cx="6858600" cy="0"/>
          </a:xfrm>
          <a:prstGeom prst="straightConnector1">
            <a:avLst/>
          </a:prstGeom>
          <a:noFill/>
          <a:ln cap="flat" cmpd="sng" w="28575">
            <a:solidFill>
              <a:srgbClr val="00E3C1"/>
            </a:solidFill>
            <a:prstDash val="solid"/>
            <a:round/>
            <a:headEnd len="sm" w="sm" type="none"/>
            <a:tailEnd len="sm" w="sm" type="none"/>
          </a:ln>
        </p:spPr>
      </p:cxnSp>
      <p:sp>
        <p:nvSpPr>
          <p:cNvPr id="109" name="Google Shape;109;p10"/>
          <p:cNvSpPr txBox="1"/>
          <p:nvPr>
            <p:ph idx="1" type="body"/>
          </p:nvPr>
        </p:nvSpPr>
        <p:spPr>
          <a:xfrm>
            <a:off x="1028525" y="1457350"/>
            <a:ext cx="5614500" cy="2894400"/>
          </a:xfrm>
          <a:prstGeom prst="rect">
            <a:avLst/>
          </a:prstGeom>
          <a:noFill/>
          <a:ln>
            <a:noFill/>
          </a:ln>
          <a:effectLst>
            <a:outerShdw blurRad="114300" rotWithShape="0" algn="bl" dir="5400000" dist="19050">
              <a:srgbClr val="000000">
                <a:alpha val="50000"/>
              </a:srgbClr>
            </a:outerShdw>
          </a:effectLst>
        </p:spPr>
        <p:txBody>
          <a:bodyPr anchorCtr="0" anchor="t" bIns="34275" lIns="0" spcFirstLastPara="1" rIns="68575" wrap="square" tIns="0">
            <a:noAutofit/>
          </a:bodyPr>
          <a:lstStyle>
            <a:lvl1pPr indent="-228600" lvl="0" marL="457200" marR="0" rtl="0">
              <a:lnSpc>
                <a:spcPct val="100000"/>
              </a:lnSpc>
              <a:spcBef>
                <a:spcPts val="800"/>
              </a:spcBef>
              <a:spcAft>
                <a:spcPts val="0"/>
              </a:spcAft>
              <a:buClr>
                <a:schemeClr val="lt1"/>
              </a:buClr>
              <a:buSzPts val="3000"/>
              <a:buNone/>
              <a:defRPr i="0" sz="3000" u="none" cap="none" strike="noStrike">
                <a:solidFill>
                  <a:schemeClr val="lt1"/>
                </a:solidFill>
              </a:defRPr>
            </a:lvl1pPr>
            <a:lvl2pPr indent="-419100" lvl="1" marL="914400" marR="0" rtl="0">
              <a:lnSpc>
                <a:spcPct val="100000"/>
              </a:lnSpc>
              <a:spcBef>
                <a:spcPts val="400"/>
              </a:spcBef>
              <a:spcAft>
                <a:spcPts val="0"/>
              </a:spcAft>
              <a:buClr>
                <a:srgbClr val="00DAB4"/>
              </a:buClr>
              <a:buSzPts val="3000"/>
              <a:buChar char="•"/>
              <a:defRPr i="0" sz="3000" u="none" cap="none" strike="noStrike">
                <a:solidFill>
                  <a:schemeClr val="lt1"/>
                </a:solidFill>
              </a:defRPr>
            </a:lvl2pPr>
            <a:lvl3pPr indent="-419100" lvl="2" marL="1371600" marR="0" rtl="0">
              <a:lnSpc>
                <a:spcPct val="100000"/>
              </a:lnSpc>
              <a:spcBef>
                <a:spcPts val="400"/>
              </a:spcBef>
              <a:spcAft>
                <a:spcPts val="0"/>
              </a:spcAft>
              <a:buClr>
                <a:schemeClr val="lt1"/>
              </a:buClr>
              <a:buSzPts val="3000"/>
              <a:buChar char="•"/>
              <a:defRPr i="0" sz="3000" u="none" cap="none" strike="noStrike">
                <a:solidFill>
                  <a:schemeClr val="lt1"/>
                </a:solidFill>
              </a:defRPr>
            </a:lvl3pPr>
            <a:lvl4pPr indent="-419100" lvl="3" marL="1828800" marR="0" rtl="0">
              <a:lnSpc>
                <a:spcPct val="100000"/>
              </a:lnSpc>
              <a:spcBef>
                <a:spcPts val="400"/>
              </a:spcBef>
              <a:spcAft>
                <a:spcPts val="0"/>
              </a:spcAft>
              <a:buClr>
                <a:schemeClr val="lt1"/>
              </a:buClr>
              <a:buSzPts val="3000"/>
              <a:buChar char="•"/>
              <a:defRPr i="0" sz="3000" u="none" cap="none" strike="noStrike">
                <a:solidFill>
                  <a:schemeClr val="lt1"/>
                </a:solidFill>
              </a:defRPr>
            </a:lvl4pPr>
            <a:lvl5pPr indent="-419100" lvl="4" marL="2286000" marR="0" rtl="0">
              <a:lnSpc>
                <a:spcPct val="100000"/>
              </a:lnSpc>
              <a:spcBef>
                <a:spcPts val="400"/>
              </a:spcBef>
              <a:spcAft>
                <a:spcPts val="0"/>
              </a:spcAft>
              <a:buClr>
                <a:schemeClr val="lt1"/>
              </a:buClr>
              <a:buSzPts val="3000"/>
              <a:buChar char="•"/>
              <a:defRPr i="0" sz="3000" u="none" cap="none" strike="noStrike">
                <a:solidFill>
                  <a:schemeClr val="lt1"/>
                </a:solidFill>
              </a:defRPr>
            </a:lvl5pPr>
            <a:lvl6pPr indent="-419100" lvl="5" marL="2743200" marR="0" rtl="0">
              <a:lnSpc>
                <a:spcPct val="100000"/>
              </a:lnSpc>
              <a:spcBef>
                <a:spcPts val="400"/>
              </a:spcBef>
              <a:spcAft>
                <a:spcPts val="0"/>
              </a:spcAft>
              <a:buClr>
                <a:schemeClr val="lt1"/>
              </a:buClr>
              <a:buSzPts val="3000"/>
              <a:buChar char="•"/>
              <a:defRPr i="0" sz="3000" u="none" cap="none" strike="noStrike">
                <a:solidFill>
                  <a:schemeClr val="lt1"/>
                </a:solidFill>
              </a:defRPr>
            </a:lvl6pPr>
            <a:lvl7pPr indent="-419100" lvl="6" marL="3200400" marR="0" rtl="0">
              <a:lnSpc>
                <a:spcPct val="100000"/>
              </a:lnSpc>
              <a:spcBef>
                <a:spcPts val="400"/>
              </a:spcBef>
              <a:spcAft>
                <a:spcPts val="0"/>
              </a:spcAft>
              <a:buClr>
                <a:schemeClr val="lt1"/>
              </a:buClr>
              <a:buSzPts val="3000"/>
              <a:buChar char="•"/>
              <a:defRPr i="0" sz="3000" u="none" cap="none" strike="noStrike">
                <a:solidFill>
                  <a:schemeClr val="lt1"/>
                </a:solidFill>
              </a:defRPr>
            </a:lvl7pPr>
            <a:lvl8pPr indent="-419100" lvl="7" marL="3657600" marR="0" rtl="0">
              <a:lnSpc>
                <a:spcPct val="100000"/>
              </a:lnSpc>
              <a:spcBef>
                <a:spcPts val="400"/>
              </a:spcBef>
              <a:spcAft>
                <a:spcPts val="0"/>
              </a:spcAft>
              <a:buClr>
                <a:schemeClr val="lt1"/>
              </a:buClr>
              <a:buSzPts val="3000"/>
              <a:buChar char="•"/>
              <a:defRPr i="0" sz="3000" u="none" cap="none" strike="noStrike">
                <a:solidFill>
                  <a:schemeClr val="lt1"/>
                </a:solidFill>
              </a:defRPr>
            </a:lvl8pPr>
            <a:lvl9pPr indent="-419100" lvl="8" marL="4114800" marR="0" rtl="0">
              <a:lnSpc>
                <a:spcPct val="100000"/>
              </a:lnSpc>
              <a:spcBef>
                <a:spcPts val="400"/>
              </a:spcBef>
              <a:spcAft>
                <a:spcPts val="0"/>
              </a:spcAft>
              <a:buClr>
                <a:schemeClr val="lt1"/>
              </a:buClr>
              <a:buSzPts val="3000"/>
              <a:buChar char="•"/>
              <a:defRPr i="0" sz="3000" u="none" cap="none" strike="noStrike">
                <a:solidFill>
                  <a:schemeClr val="lt1"/>
                </a:solidFill>
              </a:defRPr>
            </a:lvl9pPr>
          </a:lstStyle>
          <a:p/>
        </p:txBody>
      </p:sp>
    </p:spTree>
  </p:cSld>
  <p:clrMapOvr>
    <a:masterClrMapping/>
  </p:clrMapOvr>
  <p:extLst>
    <p:ext uri="{DCECCB84-F9BA-43D5-87BE-67443E8EF086}">
      <p15:sldGuideLst>
        <p15:guide id="1" orient="horz" pos="648">
          <p15:clr>
            <a:srgbClr val="FA7B17"/>
          </p15:clr>
        </p15:guide>
        <p15:guide id="2" pos="648">
          <p15:clr>
            <a:srgbClr val="FA7B17"/>
          </p15:clr>
        </p15:guide>
        <p15:guide id="3" pos="5076">
          <p15:clr>
            <a:srgbClr val="FA7B17"/>
          </p15:clr>
        </p15:guide>
        <p15:guide id="4" orient="horz" pos="918">
          <p15:clr>
            <a:srgbClr val="FA7B17"/>
          </p15:clr>
        </p15:guide>
        <p15:guide id="5" orient="horz" pos="2916">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4.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17.jp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0"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1.png"/><Relationship Id="rId9"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9.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0"/>
          <p:cNvSpPr txBox="1"/>
          <p:nvPr>
            <p:ph type="title"/>
          </p:nvPr>
        </p:nvSpPr>
        <p:spPr>
          <a:xfrm>
            <a:off x="513750" y="1914325"/>
            <a:ext cx="6229800" cy="2043000"/>
          </a:xfrm>
          <a:prstGeom prst="rect">
            <a:avLst/>
          </a:prstGeom>
        </p:spPr>
        <p:txBody>
          <a:bodyPr anchorCtr="0" anchor="ctr" bIns="34275" lIns="68575" spcFirstLastPara="1" rIns="68575" wrap="square" tIns="34275">
            <a:noAutofit/>
          </a:bodyPr>
          <a:lstStyle/>
          <a:p>
            <a:pPr indent="0" lvl="0" marL="0" rtl="0" algn="l">
              <a:lnSpc>
                <a:spcPct val="100000"/>
              </a:lnSpc>
              <a:spcBef>
                <a:spcPts val="1100"/>
              </a:spcBef>
              <a:spcAft>
                <a:spcPts val="800"/>
              </a:spcAft>
              <a:buNone/>
            </a:pPr>
            <a:r>
              <a:rPr lang="en">
                <a:solidFill>
                  <a:srgbClr val="00E3C1"/>
                </a:solidFill>
              </a:rPr>
              <a:t>Driving Inclusion with </a:t>
            </a:r>
            <a:br>
              <a:rPr lang="en">
                <a:solidFill>
                  <a:srgbClr val="00E3C1"/>
                </a:solidFill>
              </a:rPr>
            </a:br>
            <a:r>
              <a:rPr lang="en">
                <a:solidFill>
                  <a:srgbClr val="00E3C1"/>
                </a:solidFill>
              </a:rPr>
              <a:t>Key Partner Institutions</a:t>
            </a:r>
            <a:br>
              <a:rPr lang="en">
                <a:solidFill>
                  <a:srgbClr val="00E3C1"/>
                </a:solidFill>
              </a:rPr>
            </a:br>
            <a:r>
              <a:rPr lang="en"/>
              <a:t>Solving Shared Challenges</a:t>
            </a:r>
            <a:endParaRPr/>
          </a:p>
        </p:txBody>
      </p:sp>
      <p:sp>
        <p:nvSpPr>
          <p:cNvPr id="236" name="Google Shape;236;p20"/>
          <p:cNvSpPr txBox="1"/>
          <p:nvPr>
            <p:ph idx="1" type="body"/>
          </p:nvPr>
        </p:nvSpPr>
        <p:spPr>
          <a:xfrm>
            <a:off x="589950" y="4230325"/>
            <a:ext cx="4523400" cy="560100"/>
          </a:xfrm>
          <a:prstGeom prst="rect">
            <a:avLst/>
          </a:prstGeom>
        </p:spPr>
        <p:txBody>
          <a:bodyPr anchorCtr="0" anchor="t" bIns="34275" lIns="0" spcFirstLastPara="1" rIns="68575" wrap="square" tIns="0">
            <a:noAutofit/>
          </a:bodyPr>
          <a:lstStyle/>
          <a:p>
            <a:pPr indent="0" lvl="0" marL="0" rtl="0" algn="l">
              <a:lnSpc>
                <a:spcPct val="100000"/>
              </a:lnSpc>
              <a:spcBef>
                <a:spcPts val="1100"/>
              </a:spcBef>
              <a:spcAft>
                <a:spcPts val="800"/>
              </a:spcAft>
              <a:buNone/>
            </a:pPr>
            <a:r>
              <a:rPr lang="en"/>
              <a:t>Featuring: </a:t>
            </a:r>
            <a:r>
              <a:rPr b="1" lang="en"/>
              <a:t>TCS Education System</a:t>
            </a:r>
            <a:endParaRPr/>
          </a:p>
        </p:txBody>
      </p:sp>
      <p:pic>
        <p:nvPicPr>
          <p:cNvPr id="237" name="Google Shape;237;p20"/>
          <p:cNvPicPr preferRelativeResize="0"/>
          <p:nvPr/>
        </p:nvPicPr>
        <p:blipFill rotWithShape="1">
          <a:blip r:embed="rId3">
            <a:alphaModFix/>
          </a:blip>
          <a:srcRect b="27771" l="0" r="0" t="0"/>
          <a:stretch/>
        </p:blipFill>
        <p:spPr>
          <a:xfrm>
            <a:off x="4410325" y="4295900"/>
            <a:ext cx="1339575" cy="428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29"/>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t>Four Stage Higher Education Maturity Model</a:t>
            </a:r>
            <a:endParaRPr/>
          </a:p>
        </p:txBody>
      </p:sp>
      <p:sp>
        <p:nvSpPr>
          <p:cNvPr id="322" name="Google Shape;322;p29"/>
          <p:cNvSpPr txBox="1"/>
          <p:nvPr>
            <p:ph idx="1" type="body"/>
          </p:nvPr>
        </p:nvSpPr>
        <p:spPr>
          <a:xfrm>
            <a:off x="952500" y="1457325"/>
            <a:ext cx="6217800" cy="2585400"/>
          </a:xfrm>
          <a:prstGeom prst="rect">
            <a:avLst/>
          </a:prstGeom>
        </p:spPr>
        <p:txBody>
          <a:bodyPr anchorCtr="0" anchor="t" bIns="34275" lIns="68575" spcFirstLastPara="1" rIns="68575" wrap="square" tIns="34275">
            <a:noAutofit/>
          </a:bodyPr>
          <a:lstStyle/>
          <a:p>
            <a:pPr indent="0" lvl="0" marL="0" rtl="0" algn="l">
              <a:lnSpc>
                <a:spcPct val="115000"/>
              </a:lnSpc>
              <a:spcBef>
                <a:spcPts val="500"/>
              </a:spcBef>
              <a:spcAft>
                <a:spcPts val="500"/>
              </a:spcAft>
              <a:buNone/>
            </a:pPr>
            <a:r>
              <a:rPr b="0" lang="en" sz="1800">
                <a:solidFill>
                  <a:srgbClr val="0C2240"/>
                </a:solidFill>
              </a:rPr>
              <a:t>We’ve designed a </a:t>
            </a:r>
            <a:r>
              <a:rPr b="0" lang="en" sz="1800">
                <a:solidFill>
                  <a:srgbClr val="2154EF"/>
                </a:solidFill>
              </a:rPr>
              <a:t>Four Stage Higher Education Maturity Model </a:t>
            </a:r>
            <a:r>
              <a:rPr b="0" lang="en" sz="1800">
                <a:solidFill>
                  <a:srgbClr val="0C2240"/>
                </a:solidFill>
              </a:rPr>
              <a:t>to help university leaders identify what stage their institution is at currently. Leadership can then get a better understanding of what changes can be made to move closer toward the fourth stage.</a:t>
            </a:r>
            <a:endParaRPr b="0" sz="1800">
              <a:solidFill>
                <a:srgbClr val="0C224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0"/>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t>The Higher Education Maturity Model: </a:t>
            </a:r>
            <a:r>
              <a:rPr lang="en">
                <a:solidFill>
                  <a:srgbClr val="00E3C1"/>
                </a:solidFill>
              </a:rPr>
              <a:t>4 Stages</a:t>
            </a:r>
            <a:endParaRPr>
              <a:solidFill>
                <a:srgbClr val="00E3C1"/>
              </a:solidFill>
            </a:endParaRPr>
          </a:p>
        </p:txBody>
      </p:sp>
      <p:pic>
        <p:nvPicPr>
          <p:cNvPr id="328" name="Google Shape;328;p30"/>
          <p:cNvPicPr preferRelativeResize="0"/>
          <p:nvPr/>
        </p:nvPicPr>
        <p:blipFill rotWithShape="1">
          <a:blip r:embed="rId3">
            <a:alphaModFix/>
          </a:blip>
          <a:srcRect b="3908" l="2417" r="2417" t="3908"/>
          <a:stretch/>
        </p:blipFill>
        <p:spPr>
          <a:xfrm>
            <a:off x="1029500" y="1199925"/>
            <a:ext cx="7085000" cy="3860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31"/>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The Proven Benefits</a:t>
            </a:r>
            <a:r>
              <a:rPr lang="en">
                <a:solidFill>
                  <a:srgbClr val="01BF9E"/>
                </a:solidFill>
              </a:rPr>
              <a:t> </a:t>
            </a:r>
            <a:r>
              <a:rPr lang="en"/>
              <a:t>of Inclusion Efforts</a:t>
            </a:r>
            <a:endParaRPr/>
          </a:p>
        </p:txBody>
      </p:sp>
      <p:sp>
        <p:nvSpPr>
          <p:cNvPr id="334" name="Google Shape;334;p31"/>
          <p:cNvSpPr txBox="1"/>
          <p:nvPr>
            <p:ph idx="1" type="body"/>
          </p:nvPr>
        </p:nvSpPr>
        <p:spPr>
          <a:xfrm>
            <a:off x="952500" y="1457325"/>
            <a:ext cx="6217800" cy="2705700"/>
          </a:xfrm>
          <a:prstGeom prst="rect">
            <a:avLst/>
          </a:prstGeom>
        </p:spPr>
        <p:txBody>
          <a:bodyPr anchorCtr="0" anchor="t" bIns="34275" lIns="68575" spcFirstLastPara="1" rIns="68575" wrap="square" tIns="34275">
            <a:noAutofit/>
          </a:bodyPr>
          <a:lstStyle/>
          <a:p>
            <a:pPr indent="0" lvl="0" marL="0" rtl="0" algn="l">
              <a:lnSpc>
                <a:spcPct val="115000"/>
              </a:lnSpc>
              <a:spcBef>
                <a:spcPts val="500"/>
              </a:spcBef>
              <a:spcAft>
                <a:spcPts val="500"/>
              </a:spcAft>
              <a:buNone/>
            </a:pPr>
            <a:r>
              <a:rPr b="0" lang="en" sz="1800">
                <a:solidFill>
                  <a:srgbClr val="0C2240"/>
                </a:solidFill>
              </a:rPr>
              <a:t>Research done by universities in California, Florida and Oregon has shown that implementing captioning and transcription solutions </a:t>
            </a:r>
            <a:r>
              <a:rPr b="0" lang="en" sz="1800">
                <a:solidFill>
                  <a:srgbClr val="2154EF"/>
                </a:solidFill>
              </a:rPr>
              <a:t>benefits all students, not just those with learning differences or disabilities.</a:t>
            </a:r>
            <a:br>
              <a:rPr b="0" lang="en" sz="1800">
                <a:solidFill>
                  <a:srgbClr val="00243E"/>
                </a:solidFill>
              </a:rPr>
            </a:br>
            <a:br>
              <a:rPr b="0" lang="en" sz="1800">
                <a:solidFill>
                  <a:srgbClr val="00243E"/>
                </a:solidFill>
              </a:rPr>
            </a:br>
            <a:r>
              <a:rPr b="0" lang="en" sz="1800">
                <a:solidFill>
                  <a:srgbClr val="0C2240"/>
                </a:solidFill>
              </a:rPr>
              <a:t>When universities adopt assistive technologies, they not only create</a:t>
            </a:r>
            <a:r>
              <a:rPr b="0" lang="en" sz="1800">
                <a:solidFill>
                  <a:srgbClr val="2154EF"/>
                </a:solidFill>
              </a:rPr>
              <a:t> inclusive environments,</a:t>
            </a:r>
            <a:r>
              <a:rPr b="0" lang="en" sz="1800">
                <a:solidFill>
                  <a:srgbClr val="00243E"/>
                </a:solidFill>
              </a:rPr>
              <a:t> </a:t>
            </a:r>
            <a:r>
              <a:rPr b="0" lang="en" sz="1800">
                <a:solidFill>
                  <a:srgbClr val="0C2240"/>
                </a:solidFill>
              </a:rPr>
              <a:t>but account for more</a:t>
            </a:r>
            <a:r>
              <a:rPr b="0" lang="en" sz="1800">
                <a:solidFill>
                  <a:srgbClr val="00243E"/>
                </a:solidFill>
              </a:rPr>
              <a:t> </a:t>
            </a:r>
            <a:r>
              <a:rPr b="0" lang="en" sz="1800">
                <a:solidFill>
                  <a:srgbClr val="2154EF"/>
                </a:solidFill>
              </a:rPr>
              <a:t>personalized student learning.</a:t>
            </a:r>
            <a:endParaRPr b="0" sz="1800">
              <a:solidFill>
                <a:srgbClr val="0C224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32"/>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The Proven Benefits</a:t>
            </a:r>
            <a:r>
              <a:rPr lang="en">
                <a:solidFill>
                  <a:srgbClr val="01BF9E"/>
                </a:solidFill>
              </a:rPr>
              <a:t> </a:t>
            </a:r>
            <a:r>
              <a:rPr lang="en"/>
              <a:t>of Inclusion Efforts</a:t>
            </a:r>
            <a:endParaRPr/>
          </a:p>
        </p:txBody>
      </p:sp>
      <p:sp>
        <p:nvSpPr>
          <p:cNvPr id="340" name="Google Shape;340;p32"/>
          <p:cNvSpPr txBox="1"/>
          <p:nvPr>
            <p:ph idx="1" type="body"/>
          </p:nvPr>
        </p:nvSpPr>
        <p:spPr>
          <a:xfrm>
            <a:off x="952500" y="1457325"/>
            <a:ext cx="6576000" cy="2753700"/>
          </a:xfrm>
          <a:prstGeom prst="rect">
            <a:avLst/>
          </a:prstGeom>
        </p:spPr>
        <p:txBody>
          <a:bodyPr anchorCtr="0" anchor="t" bIns="34275" lIns="68575" spcFirstLastPara="1" rIns="68575" wrap="square" tIns="34275">
            <a:noAutofit/>
          </a:bodyPr>
          <a:lstStyle/>
          <a:p>
            <a:pPr indent="0" lvl="0" marL="0" rtl="0" algn="l">
              <a:lnSpc>
                <a:spcPct val="115000"/>
              </a:lnSpc>
              <a:spcBef>
                <a:spcPts val="500"/>
              </a:spcBef>
              <a:spcAft>
                <a:spcPts val="0"/>
              </a:spcAft>
              <a:buNone/>
            </a:pPr>
            <a:r>
              <a:rPr b="0" lang="en">
                <a:solidFill>
                  <a:srgbClr val="0C2240"/>
                </a:solidFill>
              </a:rPr>
              <a:t>This inclusive approach, known as </a:t>
            </a:r>
            <a:r>
              <a:rPr b="0" lang="en">
                <a:solidFill>
                  <a:srgbClr val="2154EF"/>
                </a:solidFill>
              </a:rPr>
              <a:t>Universal Design for Learning (UDL)</a:t>
            </a:r>
            <a:r>
              <a:rPr b="0" lang="en">
                <a:solidFill>
                  <a:srgbClr val="0C2240"/>
                </a:solidFill>
              </a:rPr>
              <a:t> benefits all students and has the potential to greatly </a:t>
            </a:r>
            <a:r>
              <a:rPr b="0" lang="en">
                <a:solidFill>
                  <a:srgbClr val="2154EF"/>
                </a:solidFill>
              </a:rPr>
              <a:t>increase university retention and graduation rates.</a:t>
            </a:r>
            <a:r>
              <a:rPr b="0" lang="en">
                <a:solidFill>
                  <a:srgbClr val="0C2240"/>
                </a:solidFill>
              </a:rPr>
              <a:t> </a:t>
            </a:r>
            <a:endParaRPr b="0">
              <a:solidFill>
                <a:srgbClr val="0C2240"/>
              </a:solidFill>
            </a:endParaRPr>
          </a:p>
          <a:p>
            <a:pPr indent="0" lvl="0" marL="0" rtl="0" algn="l">
              <a:lnSpc>
                <a:spcPct val="115000"/>
              </a:lnSpc>
              <a:spcBef>
                <a:spcPts val="500"/>
              </a:spcBef>
              <a:spcAft>
                <a:spcPts val="500"/>
              </a:spcAft>
              <a:buNone/>
            </a:pPr>
            <a:r>
              <a:t/>
            </a:r>
            <a:endParaRPr b="0">
              <a:solidFill>
                <a:srgbClr val="0C224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pic>
        <p:nvPicPr>
          <p:cNvPr id="345" name="Google Shape;345;p33"/>
          <p:cNvPicPr preferRelativeResize="0"/>
          <p:nvPr/>
        </p:nvPicPr>
        <p:blipFill rotWithShape="1">
          <a:blip r:embed="rId3">
            <a:alphaModFix/>
          </a:blip>
          <a:srcRect b="9964" l="0" r="0" t="5661"/>
          <a:stretch/>
        </p:blipFill>
        <p:spPr>
          <a:xfrm>
            <a:off x="0" y="0"/>
            <a:ext cx="9144002" cy="5143501"/>
          </a:xfrm>
          <a:prstGeom prst="rect">
            <a:avLst/>
          </a:prstGeom>
          <a:noFill/>
          <a:ln>
            <a:noFill/>
          </a:ln>
        </p:spPr>
      </p:pic>
      <p:sp>
        <p:nvSpPr>
          <p:cNvPr id="346" name="Google Shape;346;p33"/>
          <p:cNvSpPr/>
          <p:nvPr/>
        </p:nvSpPr>
        <p:spPr>
          <a:xfrm>
            <a:off x="-3169" y="0"/>
            <a:ext cx="1031700" cy="1028700"/>
          </a:xfrm>
          <a:prstGeom prst="rect">
            <a:avLst/>
          </a:prstGeom>
          <a:solidFill>
            <a:srgbClr val="00DAB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DAB4"/>
              </a:solidFill>
              <a:latin typeface="Calibri"/>
              <a:ea typeface="Calibri"/>
              <a:cs typeface="Calibri"/>
              <a:sym typeface="Calibri"/>
            </a:endParaRPr>
          </a:p>
        </p:txBody>
      </p:sp>
      <p:pic>
        <p:nvPicPr>
          <p:cNvPr id="347" name="Google Shape;347;p33"/>
          <p:cNvPicPr preferRelativeResize="0"/>
          <p:nvPr/>
        </p:nvPicPr>
        <p:blipFill rotWithShape="1">
          <a:blip r:embed="rId4">
            <a:alphaModFix/>
          </a:blip>
          <a:srcRect b="0" l="0" r="0" t="0"/>
          <a:stretch/>
        </p:blipFill>
        <p:spPr>
          <a:xfrm>
            <a:off x="251146" y="345396"/>
            <a:ext cx="560786" cy="439610"/>
          </a:xfrm>
          <a:prstGeom prst="rect">
            <a:avLst/>
          </a:prstGeom>
          <a:noFill/>
          <a:ln>
            <a:noFill/>
          </a:ln>
        </p:spPr>
      </p:pic>
      <p:sp>
        <p:nvSpPr>
          <p:cNvPr id="348" name="Google Shape;348;p33"/>
          <p:cNvSpPr txBox="1"/>
          <p:nvPr>
            <p:ph idx="1" type="body"/>
          </p:nvPr>
        </p:nvSpPr>
        <p:spPr>
          <a:xfrm>
            <a:off x="1028525" y="2026325"/>
            <a:ext cx="7368900" cy="2667900"/>
          </a:xfrm>
          <a:prstGeom prst="rect">
            <a:avLst/>
          </a:prstGeom>
        </p:spPr>
        <p:txBody>
          <a:bodyPr anchorCtr="0" anchor="t" bIns="34275" lIns="0" spcFirstLastPara="1" rIns="68575" wrap="square" tIns="0">
            <a:noAutofit/>
          </a:bodyPr>
          <a:lstStyle/>
          <a:p>
            <a:pPr indent="0" lvl="0" marL="0" rtl="0" algn="l">
              <a:lnSpc>
                <a:spcPct val="100000"/>
              </a:lnSpc>
              <a:spcBef>
                <a:spcPts val="0"/>
              </a:spcBef>
              <a:spcAft>
                <a:spcPts val="0"/>
              </a:spcAft>
              <a:buNone/>
            </a:pPr>
            <a:r>
              <a:rPr lang="en" sz="4800">
                <a:solidFill>
                  <a:srgbClr val="00E3C1"/>
                </a:solidFill>
              </a:rPr>
              <a:t>Crafting an Inclusion Plan: </a:t>
            </a:r>
            <a:r>
              <a:rPr lang="en" sz="4800"/>
              <a:t>Garnering Support &amp; Necessary Budgets</a:t>
            </a:r>
            <a:endParaRPr sz="4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34"/>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TCS:</a:t>
            </a:r>
            <a:r>
              <a:rPr lang="en"/>
              <a:t> Garnering Inclusion Support</a:t>
            </a:r>
            <a:endParaRPr>
              <a:solidFill>
                <a:srgbClr val="00E3C1"/>
              </a:solidFill>
            </a:endParaRPr>
          </a:p>
        </p:txBody>
      </p:sp>
      <p:sp>
        <p:nvSpPr>
          <p:cNvPr id="354" name="Google Shape;354;p34"/>
          <p:cNvSpPr txBox="1"/>
          <p:nvPr>
            <p:ph idx="1" type="body"/>
          </p:nvPr>
        </p:nvSpPr>
        <p:spPr>
          <a:xfrm>
            <a:off x="952500" y="2159475"/>
            <a:ext cx="6217800" cy="1831800"/>
          </a:xfrm>
          <a:prstGeom prst="rect">
            <a:avLst/>
          </a:prstGeom>
        </p:spPr>
        <p:txBody>
          <a:bodyPr anchorCtr="0" anchor="t" bIns="34275" lIns="68575" spcFirstLastPara="1" rIns="68575" wrap="square" tIns="34275">
            <a:noAutofit/>
          </a:bodyPr>
          <a:lstStyle/>
          <a:p>
            <a:pPr indent="-342900" lvl="0" marL="457200" rtl="0" algn="l">
              <a:lnSpc>
                <a:spcPct val="150000"/>
              </a:lnSpc>
              <a:spcBef>
                <a:spcPts val="500"/>
              </a:spcBef>
              <a:spcAft>
                <a:spcPts val="0"/>
              </a:spcAft>
              <a:buClr>
                <a:srgbClr val="00DAB4"/>
              </a:buClr>
              <a:buSzPts val="1800"/>
              <a:buChar char="●"/>
            </a:pPr>
            <a:r>
              <a:rPr b="0" lang="en" sz="1800">
                <a:solidFill>
                  <a:srgbClr val="00243E"/>
                </a:solidFill>
              </a:rPr>
              <a:t>Leadership from partner institutions and from TCS</a:t>
            </a:r>
            <a:endParaRPr b="0" sz="1800">
              <a:solidFill>
                <a:srgbClr val="00243E"/>
              </a:solidFill>
            </a:endParaRPr>
          </a:p>
          <a:p>
            <a:pPr indent="-342900" lvl="0" marL="457200" rtl="0" algn="l">
              <a:lnSpc>
                <a:spcPct val="150000"/>
              </a:lnSpc>
              <a:spcBef>
                <a:spcPts val="0"/>
              </a:spcBef>
              <a:spcAft>
                <a:spcPts val="0"/>
              </a:spcAft>
              <a:buClr>
                <a:srgbClr val="00DAB4"/>
              </a:buClr>
              <a:buSzPts val="1800"/>
              <a:buChar char="●"/>
            </a:pPr>
            <a:r>
              <a:rPr b="0" lang="en" sz="1800">
                <a:solidFill>
                  <a:srgbClr val="00243E"/>
                </a:solidFill>
              </a:rPr>
              <a:t>Thinktank with select leaders</a:t>
            </a:r>
            <a:endParaRPr b="0" sz="1800">
              <a:solidFill>
                <a:srgbClr val="00243E"/>
              </a:solidFill>
            </a:endParaRPr>
          </a:p>
          <a:p>
            <a:pPr indent="-342900" lvl="0" marL="457200" rtl="0" algn="l">
              <a:lnSpc>
                <a:spcPct val="150000"/>
              </a:lnSpc>
              <a:spcBef>
                <a:spcPts val="0"/>
              </a:spcBef>
              <a:spcAft>
                <a:spcPts val="0"/>
              </a:spcAft>
              <a:buClr>
                <a:srgbClr val="00DAB4"/>
              </a:buClr>
              <a:buSzPts val="1800"/>
              <a:buChar char="●"/>
            </a:pPr>
            <a:r>
              <a:rPr b="0" lang="en" sz="1800">
                <a:solidFill>
                  <a:srgbClr val="00243E"/>
                </a:solidFill>
              </a:rPr>
              <a:t>Sponsorship by academic leadership</a:t>
            </a:r>
            <a:endParaRPr b="0" sz="1800">
              <a:solidFill>
                <a:srgbClr val="00243E"/>
              </a:solidFill>
            </a:endParaRPr>
          </a:p>
          <a:p>
            <a:pPr indent="-342900" lvl="0" marL="457200" rtl="0" algn="l">
              <a:lnSpc>
                <a:spcPct val="150000"/>
              </a:lnSpc>
              <a:spcBef>
                <a:spcPts val="0"/>
              </a:spcBef>
              <a:spcAft>
                <a:spcPts val="0"/>
              </a:spcAft>
              <a:buClr>
                <a:srgbClr val="00DAB4"/>
              </a:buClr>
              <a:buSzPts val="1800"/>
              <a:buChar char="●"/>
            </a:pPr>
            <a:r>
              <a:rPr b="0" lang="en" sz="1800">
                <a:solidFill>
                  <a:srgbClr val="00243E"/>
                </a:solidFill>
              </a:rPr>
              <a:t>Focusing on bigger picture, beyond accessibility</a:t>
            </a:r>
            <a:endParaRPr b="0" sz="1800"/>
          </a:p>
        </p:txBody>
      </p:sp>
      <p:sp>
        <p:nvSpPr>
          <p:cNvPr id="355" name="Google Shape;355;p34"/>
          <p:cNvSpPr txBox="1"/>
          <p:nvPr>
            <p:ph type="title"/>
          </p:nvPr>
        </p:nvSpPr>
        <p:spPr>
          <a:xfrm>
            <a:off x="1028700" y="1305775"/>
            <a:ext cx="3892500" cy="79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500"/>
              </a:spcAft>
              <a:buNone/>
            </a:pPr>
            <a:r>
              <a:rPr lang="en" sz="3000">
                <a:solidFill>
                  <a:srgbClr val="01BF9E"/>
                </a:solidFill>
              </a:rPr>
              <a:t>Key Stakeholders</a:t>
            </a:r>
            <a:endParaRPr sz="3000">
              <a:solidFill>
                <a:srgbClr val="01BF9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35"/>
          <p:cNvSpPr txBox="1"/>
          <p:nvPr>
            <p:ph idx="1" type="body"/>
          </p:nvPr>
        </p:nvSpPr>
        <p:spPr>
          <a:xfrm>
            <a:off x="952500" y="2404600"/>
            <a:ext cx="7263000" cy="6120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500"/>
              </a:spcBef>
              <a:spcAft>
                <a:spcPts val="500"/>
              </a:spcAft>
              <a:buClr>
                <a:srgbClr val="00DAB4"/>
              </a:buClr>
              <a:buSzPts val="1800"/>
              <a:buChar char="●"/>
            </a:pPr>
            <a:r>
              <a:rPr b="0" lang="en" sz="1800">
                <a:solidFill>
                  <a:srgbClr val="00243E"/>
                </a:solidFill>
              </a:rPr>
              <a:t>Addressed: Digital &amp; Web Accessibility, Training &amp; Development</a:t>
            </a:r>
            <a:endParaRPr b="0" sz="1800">
              <a:solidFill>
                <a:srgbClr val="00243E"/>
              </a:solidFill>
            </a:endParaRPr>
          </a:p>
        </p:txBody>
      </p:sp>
      <p:sp>
        <p:nvSpPr>
          <p:cNvPr id="361" name="Google Shape;361;p35"/>
          <p:cNvSpPr txBox="1"/>
          <p:nvPr>
            <p:ph type="title"/>
          </p:nvPr>
        </p:nvSpPr>
        <p:spPr>
          <a:xfrm>
            <a:off x="1028700" y="1229575"/>
            <a:ext cx="6217800" cy="1175100"/>
          </a:xfrm>
          <a:prstGeom prst="rect">
            <a:avLst/>
          </a:prstGeom>
          <a:noFill/>
          <a:ln>
            <a:noFill/>
          </a:ln>
        </p:spPr>
        <p:txBody>
          <a:bodyPr anchorCtr="0" anchor="t" bIns="91425" lIns="91425" spcFirstLastPara="1" rIns="91425" wrap="square" tIns="91425">
            <a:noAutofit/>
          </a:bodyPr>
          <a:lstStyle/>
          <a:p>
            <a:pPr indent="0" lvl="0" marL="0" rtl="0" algn="l">
              <a:spcBef>
                <a:spcPts val="500"/>
              </a:spcBef>
              <a:spcAft>
                <a:spcPts val="500"/>
              </a:spcAft>
              <a:buNone/>
            </a:pPr>
            <a:r>
              <a:rPr lang="en" sz="3000">
                <a:solidFill>
                  <a:srgbClr val="01BF9E"/>
                </a:solidFill>
              </a:rPr>
              <a:t>Meeting: Instructional Design &amp; TCSPP Academic leaders</a:t>
            </a:r>
            <a:endParaRPr sz="3000">
              <a:solidFill>
                <a:srgbClr val="01BF9E"/>
              </a:solidFill>
            </a:endParaRPr>
          </a:p>
        </p:txBody>
      </p:sp>
      <p:sp>
        <p:nvSpPr>
          <p:cNvPr id="362" name="Google Shape;362;p35"/>
          <p:cNvSpPr txBox="1"/>
          <p:nvPr>
            <p:ph idx="1" type="body"/>
          </p:nvPr>
        </p:nvSpPr>
        <p:spPr>
          <a:xfrm>
            <a:off x="952500" y="3626775"/>
            <a:ext cx="6997200" cy="9744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500"/>
              </a:spcBef>
              <a:spcAft>
                <a:spcPts val="500"/>
              </a:spcAft>
              <a:buClr>
                <a:srgbClr val="00DAB4"/>
              </a:buClr>
              <a:buSzPts val="1800"/>
              <a:buChar char="●"/>
            </a:pPr>
            <a:r>
              <a:rPr b="0" lang="en" sz="1800">
                <a:solidFill>
                  <a:srgbClr val="00243E"/>
                </a:solidFill>
              </a:rPr>
              <a:t>Cost-savings, going beyond accommodations and ongoing support &amp; training</a:t>
            </a:r>
            <a:endParaRPr b="0" sz="1800">
              <a:solidFill>
                <a:srgbClr val="00243E"/>
              </a:solidFill>
            </a:endParaRPr>
          </a:p>
        </p:txBody>
      </p:sp>
      <p:sp>
        <p:nvSpPr>
          <p:cNvPr id="363" name="Google Shape;363;p35"/>
          <p:cNvSpPr txBox="1"/>
          <p:nvPr>
            <p:ph idx="2" type="title"/>
          </p:nvPr>
        </p:nvSpPr>
        <p:spPr>
          <a:xfrm>
            <a:off x="1028700" y="2982375"/>
            <a:ext cx="6217800" cy="796800"/>
          </a:xfrm>
          <a:prstGeom prst="rect">
            <a:avLst/>
          </a:prstGeom>
          <a:noFill/>
          <a:ln>
            <a:noFill/>
          </a:ln>
        </p:spPr>
        <p:txBody>
          <a:bodyPr anchorCtr="0" anchor="t" bIns="91425" lIns="91425" spcFirstLastPara="1" rIns="91425" wrap="square" tIns="91425">
            <a:noAutofit/>
          </a:bodyPr>
          <a:lstStyle/>
          <a:p>
            <a:pPr indent="0" lvl="0" marL="0" rtl="0" algn="l">
              <a:spcBef>
                <a:spcPts val="500"/>
              </a:spcBef>
              <a:spcAft>
                <a:spcPts val="500"/>
              </a:spcAft>
              <a:buNone/>
            </a:pPr>
            <a:r>
              <a:rPr lang="en" sz="3000">
                <a:solidFill>
                  <a:srgbClr val="01BF9E"/>
                </a:solidFill>
              </a:rPr>
              <a:t>Change Management Process</a:t>
            </a:r>
            <a:endParaRPr sz="3000">
              <a:solidFill>
                <a:srgbClr val="01BF9E"/>
              </a:solidFill>
            </a:endParaRPr>
          </a:p>
        </p:txBody>
      </p:sp>
      <p:sp>
        <p:nvSpPr>
          <p:cNvPr id="364" name="Google Shape;364;p35"/>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TCS:</a:t>
            </a:r>
            <a:r>
              <a:rPr lang="en"/>
              <a:t> Garnering Inclusion Support</a:t>
            </a:r>
            <a:endParaRPr>
              <a:solidFill>
                <a:srgbClr val="00E3C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36"/>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TCS:</a:t>
            </a:r>
            <a:r>
              <a:rPr lang="en"/>
              <a:t> Garnering Necessary Budgets</a:t>
            </a:r>
            <a:endParaRPr>
              <a:solidFill>
                <a:srgbClr val="00E3C1"/>
              </a:solidFill>
            </a:endParaRPr>
          </a:p>
        </p:txBody>
      </p:sp>
      <p:sp>
        <p:nvSpPr>
          <p:cNvPr id="370" name="Google Shape;370;p36"/>
          <p:cNvSpPr txBox="1"/>
          <p:nvPr>
            <p:ph idx="1" type="body"/>
          </p:nvPr>
        </p:nvSpPr>
        <p:spPr>
          <a:xfrm>
            <a:off x="952500" y="2235675"/>
            <a:ext cx="6997200" cy="1831800"/>
          </a:xfrm>
          <a:prstGeom prst="rect">
            <a:avLst/>
          </a:prstGeom>
        </p:spPr>
        <p:txBody>
          <a:bodyPr anchorCtr="0" anchor="t" bIns="34275" lIns="68575" spcFirstLastPara="1" rIns="68575" wrap="square" tIns="34275">
            <a:noAutofit/>
          </a:bodyPr>
          <a:lstStyle/>
          <a:p>
            <a:pPr indent="-342900" lvl="0" marL="457200" rtl="0" algn="l">
              <a:lnSpc>
                <a:spcPct val="150000"/>
              </a:lnSpc>
              <a:spcBef>
                <a:spcPts val="500"/>
              </a:spcBef>
              <a:spcAft>
                <a:spcPts val="0"/>
              </a:spcAft>
              <a:buClr>
                <a:srgbClr val="2154EF"/>
              </a:buClr>
              <a:buSzPts val="1800"/>
              <a:buChar char="●"/>
            </a:pPr>
            <a:r>
              <a:rPr b="0" lang="en" sz="1800">
                <a:solidFill>
                  <a:srgbClr val="0C2240"/>
                </a:solidFill>
              </a:rPr>
              <a:t>Emphasize prioritization based on level of impact</a:t>
            </a:r>
            <a:endParaRPr b="0" sz="1800">
              <a:solidFill>
                <a:srgbClr val="0C2240"/>
              </a:solidFill>
            </a:endParaRPr>
          </a:p>
          <a:p>
            <a:pPr indent="-342900" lvl="0" marL="457200" rtl="0" algn="l">
              <a:lnSpc>
                <a:spcPct val="150000"/>
              </a:lnSpc>
              <a:spcBef>
                <a:spcPts val="0"/>
              </a:spcBef>
              <a:spcAft>
                <a:spcPts val="0"/>
              </a:spcAft>
              <a:buClr>
                <a:srgbClr val="2154EF"/>
              </a:buClr>
              <a:buSzPts val="1800"/>
              <a:buChar char="●"/>
            </a:pPr>
            <a:r>
              <a:rPr b="0" lang="en" sz="1800">
                <a:solidFill>
                  <a:srgbClr val="0C2240"/>
                </a:solidFill>
              </a:rPr>
              <a:t>Each partner has its own budgetary plans and requirements</a:t>
            </a:r>
            <a:endParaRPr b="0" sz="1800">
              <a:solidFill>
                <a:srgbClr val="00243E"/>
              </a:solidFill>
            </a:endParaRPr>
          </a:p>
        </p:txBody>
      </p:sp>
      <p:sp>
        <p:nvSpPr>
          <p:cNvPr id="371" name="Google Shape;371;p36"/>
          <p:cNvSpPr txBox="1"/>
          <p:nvPr>
            <p:ph type="title"/>
          </p:nvPr>
        </p:nvSpPr>
        <p:spPr>
          <a:xfrm>
            <a:off x="1028700" y="1305775"/>
            <a:ext cx="7338300" cy="796800"/>
          </a:xfrm>
          <a:prstGeom prst="rect">
            <a:avLst/>
          </a:prstGeom>
          <a:noFill/>
          <a:ln>
            <a:noFill/>
          </a:ln>
        </p:spPr>
        <p:txBody>
          <a:bodyPr anchorCtr="0" anchor="t" bIns="91425" lIns="91425" spcFirstLastPara="1" rIns="91425" wrap="square" tIns="91425">
            <a:noAutofit/>
          </a:bodyPr>
          <a:lstStyle/>
          <a:p>
            <a:pPr indent="0" lvl="0" marL="0" rtl="0" algn="l">
              <a:spcBef>
                <a:spcPts val="500"/>
              </a:spcBef>
              <a:spcAft>
                <a:spcPts val="500"/>
              </a:spcAft>
              <a:buNone/>
            </a:pPr>
            <a:r>
              <a:rPr lang="en" sz="3000">
                <a:solidFill>
                  <a:srgbClr val="2154EF"/>
                </a:solidFill>
              </a:rPr>
              <a:t>Budgets: Ongoing negotiation processes</a:t>
            </a:r>
            <a:endParaRPr sz="3000">
              <a:solidFill>
                <a:srgbClr val="01BF9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37"/>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TCS:</a:t>
            </a:r>
            <a:r>
              <a:rPr lang="en"/>
              <a:t> Garnering Necessary Budgets</a:t>
            </a:r>
            <a:endParaRPr>
              <a:solidFill>
                <a:srgbClr val="00E3C1"/>
              </a:solidFill>
            </a:endParaRPr>
          </a:p>
        </p:txBody>
      </p:sp>
      <p:sp>
        <p:nvSpPr>
          <p:cNvPr id="377" name="Google Shape;377;p37"/>
          <p:cNvSpPr txBox="1"/>
          <p:nvPr>
            <p:ph idx="1" type="body"/>
          </p:nvPr>
        </p:nvSpPr>
        <p:spPr>
          <a:xfrm>
            <a:off x="952500" y="2235675"/>
            <a:ext cx="6997200" cy="2393400"/>
          </a:xfrm>
          <a:prstGeom prst="rect">
            <a:avLst/>
          </a:prstGeom>
        </p:spPr>
        <p:txBody>
          <a:bodyPr anchorCtr="0" anchor="t" bIns="34275" lIns="68575" spcFirstLastPara="1" rIns="68575" wrap="square" tIns="34275">
            <a:noAutofit/>
          </a:bodyPr>
          <a:lstStyle/>
          <a:p>
            <a:pPr indent="-342900" lvl="0" marL="457200" rtl="0" algn="l">
              <a:lnSpc>
                <a:spcPct val="150000"/>
              </a:lnSpc>
              <a:spcBef>
                <a:spcPts val="0"/>
              </a:spcBef>
              <a:spcAft>
                <a:spcPts val="0"/>
              </a:spcAft>
              <a:buClr>
                <a:srgbClr val="2154EF"/>
              </a:buClr>
              <a:buSzPts val="1800"/>
              <a:buChar char="●"/>
            </a:pPr>
            <a:r>
              <a:rPr b="0" lang="en" sz="1800">
                <a:solidFill>
                  <a:srgbClr val="0C2240"/>
                </a:solidFill>
              </a:rPr>
              <a:t>Created a specific role for managing digital accessibility </a:t>
            </a:r>
            <a:endParaRPr b="0" sz="1800">
              <a:solidFill>
                <a:srgbClr val="0C2240"/>
              </a:solidFill>
            </a:endParaRPr>
          </a:p>
          <a:p>
            <a:pPr indent="-342900" lvl="0" marL="457200" rtl="0" algn="l">
              <a:lnSpc>
                <a:spcPct val="150000"/>
              </a:lnSpc>
              <a:spcBef>
                <a:spcPts val="0"/>
              </a:spcBef>
              <a:spcAft>
                <a:spcPts val="0"/>
              </a:spcAft>
              <a:buClr>
                <a:srgbClr val="2154EF"/>
              </a:buClr>
              <a:buSzPts val="1800"/>
              <a:buChar char="●"/>
            </a:pPr>
            <a:r>
              <a:rPr b="0" lang="en" sz="1800">
                <a:solidFill>
                  <a:srgbClr val="0C2240"/>
                </a:solidFill>
              </a:rPr>
              <a:t>Hired additional support to focus on accessibility</a:t>
            </a:r>
            <a:endParaRPr b="0" sz="1800">
              <a:solidFill>
                <a:srgbClr val="0C2240"/>
              </a:solidFill>
            </a:endParaRPr>
          </a:p>
          <a:p>
            <a:pPr indent="-342900" lvl="0" marL="457200" rtl="0" algn="l">
              <a:lnSpc>
                <a:spcPct val="150000"/>
              </a:lnSpc>
              <a:spcBef>
                <a:spcPts val="0"/>
              </a:spcBef>
              <a:spcAft>
                <a:spcPts val="0"/>
              </a:spcAft>
              <a:buClr>
                <a:srgbClr val="2154EF"/>
              </a:buClr>
              <a:buSzPts val="1800"/>
              <a:buChar char="●"/>
            </a:pPr>
            <a:r>
              <a:rPr b="0" lang="en" sz="1800">
                <a:solidFill>
                  <a:srgbClr val="0C2240"/>
                </a:solidFill>
              </a:rPr>
              <a:t>Ongoing efforts to work with a Thinktank with representatives from across the system to brainstorm and make recommendations </a:t>
            </a:r>
            <a:endParaRPr b="0" sz="1800">
              <a:solidFill>
                <a:srgbClr val="0C2240"/>
              </a:solidFill>
            </a:endParaRPr>
          </a:p>
        </p:txBody>
      </p:sp>
      <p:sp>
        <p:nvSpPr>
          <p:cNvPr id="378" name="Google Shape;378;p37"/>
          <p:cNvSpPr txBox="1"/>
          <p:nvPr>
            <p:ph type="title"/>
          </p:nvPr>
        </p:nvSpPr>
        <p:spPr>
          <a:xfrm>
            <a:off x="1028700" y="1305775"/>
            <a:ext cx="7338300" cy="796800"/>
          </a:xfrm>
          <a:prstGeom prst="rect">
            <a:avLst/>
          </a:prstGeom>
          <a:noFill/>
          <a:ln>
            <a:noFill/>
          </a:ln>
        </p:spPr>
        <p:txBody>
          <a:bodyPr anchorCtr="0" anchor="t" bIns="91425" lIns="91425" spcFirstLastPara="1" rIns="91425" wrap="square" tIns="91425">
            <a:noAutofit/>
          </a:bodyPr>
          <a:lstStyle/>
          <a:p>
            <a:pPr indent="0" lvl="0" marL="0" rtl="0" algn="l">
              <a:spcBef>
                <a:spcPts val="500"/>
              </a:spcBef>
              <a:spcAft>
                <a:spcPts val="500"/>
              </a:spcAft>
              <a:buNone/>
            </a:pPr>
            <a:r>
              <a:rPr lang="en" sz="3000">
                <a:solidFill>
                  <a:srgbClr val="2154EF"/>
                </a:solidFill>
              </a:rPr>
              <a:t>At the system level:</a:t>
            </a:r>
            <a:endParaRPr sz="3000">
              <a:solidFill>
                <a:srgbClr val="2154E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38"/>
          <p:cNvPicPr preferRelativeResize="0"/>
          <p:nvPr/>
        </p:nvPicPr>
        <p:blipFill rotWithShape="1">
          <a:blip r:embed="rId3">
            <a:alphaModFix/>
          </a:blip>
          <a:srcRect b="3256" l="0" r="0" t="12369"/>
          <a:stretch/>
        </p:blipFill>
        <p:spPr>
          <a:xfrm>
            <a:off x="0" y="-1"/>
            <a:ext cx="9144000" cy="5143500"/>
          </a:xfrm>
          <a:prstGeom prst="rect">
            <a:avLst/>
          </a:prstGeom>
          <a:noFill/>
          <a:ln>
            <a:noFill/>
          </a:ln>
        </p:spPr>
      </p:pic>
      <p:sp>
        <p:nvSpPr>
          <p:cNvPr id="384" name="Google Shape;384;p38"/>
          <p:cNvSpPr/>
          <p:nvPr/>
        </p:nvSpPr>
        <p:spPr>
          <a:xfrm>
            <a:off x="-3169" y="0"/>
            <a:ext cx="1031700" cy="1028700"/>
          </a:xfrm>
          <a:prstGeom prst="rect">
            <a:avLst/>
          </a:prstGeom>
          <a:solidFill>
            <a:srgbClr val="00DAB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DAB4"/>
              </a:solidFill>
              <a:latin typeface="Calibri"/>
              <a:ea typeface="Calibri"/>
              <a:cs typeface="Calibri"/>
              <a:sym typeface="Calibri"/>
            </a:endParaRPr>
          </a:p>
        </p:txBody>
      </p:sp>
      <p:pic>
        <p:nvPicPr>
          <p:cNvPr id="385" name="Google Shape;385;p38"/>
          <p:cNvPicPr preferRelativeResize="0"/>
          <p:nvPr/>
        </p:nvPicPr>
        <p:blipFill rotWithShape="1">
          <a:blip r:embed="rId4">
            <a:alphaModFix/>
          </a:blip>
          <a:srcRect b="0" l="0" r="0" t="0"/>
          <a:stretch/>
        </p:blipFill>
        <p:spPr>
          <a:xfrm>
            <a:off x="251146" y="345396"/>
            <a:ext cx="560786" cy="439610"/>
          </a:xfrm>
          <a:prstGeom prst="rect">
            <a:avLst/>
          </a:prstGeom>
          <a:noFill/>
          <a:ln>
            <a:noFill/>
          </a:ln>
        </p:spPr>
      </p:pic>
      <p:sp>
        <p:nvSpPr>
          <p:cNvPr id="386" name="Google Shape;386;p38"/>
          <p:cNvSpPr txBox="1"/>
          <p:nvPr>
            <p:ph idx="1" type="body"/>
          </p:nvPr>
        </p:nvSpPr>
        <p:spPr>
          <a:xfrm>
            <a:off x="1028525" y="2026325"/>
            <a:ext cx="7368900" cy="2667900"/>
          </a:xfrm>
          <a:prstGeom prst="rect">
            <a:avLst/>
          </a:prstGeom>
        </p:spPr>
        <p:txBody>
          <a:bodyPr anchorCtr="0" anchor="t" bIns="34275" lIns="0" spcFirstLastPara="1" rIns="68575" wrap="square" tIns="0">
            <a:noAutofit/>
          </a:bodyPr>
          <a:lstStyle/>
          <a:p>
            <a:pPr indent="0" lvl="0" marL="0" rtl="0" algn="l">
              <a:lnSpc>
                <a:spcPct val="100000"/>
              </a:lnSpc>
              <a:spcBef>
                <a:spcPts val="0"/>
              </a:spcBef>
              <a:spcAft>
                <a:spcPts val="0"/>
              </a:spcAft>
              <a:buNone/>
            </a:pPr>
            <a:r>
              <a:rPr lang="en" sz="4800"/>
              <a:t>Executing &amp; Adjusting an</a:t>
            </a:r>
            <a:br>
              <a:rPr lang="en" sz="4800"/>
            </a:br>
            <a:r>
              <a:rPr lang="en" sz="4800">
                <a:solidFill>
                  <a:srgbClr val="00DAB4"/>
                </a:solidFill>
              </a:rPr>
              <a:t>Effective Inclusion Plan</a:t>
            </a:r>
            <a:endParaRPr sz="4800">
              <a:solidFill>
                <a:srgbClr val="00E3C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1"/>
          <p:cNvSpPr txBox="1"/>
          <p:nvPr>
            <p:ph type="title"/>
          </p:nvPr>
        </p:nvSpPr>
        <p:spPr>
          <a:xfrm>
            <a:off x="1302600" y="345400"/>
            <a:ext cx="6755700" cy="6291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rgbClr val="01BF9E"/>
                </a:solidFill>
              </a:rPr>
              <a:t>Our Speakers</a:t>
            </a:r>
            <a:endParaRPr/>
          </a:p>
        </p:txBody>
      </p:sp>
      <p:sp>
        <p:nvSpPr>
          <p:cNvPr id="243" name="Google Shape;243;p21"/>
          <p:cNvSpPr txBox="1"/>
          <p:nvPr/>
        </p:nvSpPr>
        <p:spPr>
          <a:xfrm>
            <a:off x="1010494" y="3532931"/>
            <a:ext cx="2122500" cy="1189200"/>
          </a:xfrm>
          <a:prstGeom prst="rect">
            <a:avLst/>
          </a:prstGeom>
          <a:noFill/>
          <a:ln>
            <a:noFill/>
          </a:ln>
        </p:spPr>
        <p:txBody>
          <a:bodyPr anchorCtr="0" anchor="t" bIns="68575" lIns="68575" spcFirstLastPara="1" rIns="68575" wrap="square" tIns="68575">
            <a:noAutofit/>
          </a:bodyPr>
          <a:lstStyle/>
          <a:p>
            <a:pPr indent="0" lvl="0" marL="0" rtl="0" algn="ctr">
              <a:lnSpc>
                <a:spcPct val="130000"/>
              </a:lnSpc>
              <a:spcBef>
                <a:spcPts val="0"/>
              </a:spcBef>
              <a:spcAft>
                <a:spcPts val="0"/>
              </a:spcAft>
              <a:buNone/>
            </a:pPr>
            <a:r>
              <a:rPr b="1" lang="en" sz="1300">
                <a:solidFill>
                  <a:srgbClr val="0C2240"/>
                </a:solidFill>
              </a:rPr>
              <a:t>Jacques Botbol</a:t>
            </a:r>
            <a:br>
              <a:rPr lang="en" sz="1100">
                <a:solidFill>
                  <a:srgbClr val="0C2240"/>
                </a:solidFill>
              </a:rPr>
            </a:br>
            <a:r>
              <a:rPr lang="en" sz="1100">
                <a:solidFill>
                  <a:srgbClr val="0C2240"/>
                </a:solidFill>
              </a:rPr>
              <a:t> VP of Marketing</a:t>
            </a:r>
            <a:endParaRPr sz="1100">
              <a:solidFill>
                <a:srgbClr val="0C2240"/>
              </a:solidFill>
            </a:endParaRPr>
          </a:p>
          <a:p>
            <a:pPr indent="0" lvl="0" marL="0" rtl="0" algn="ctr">
              <a:lnSpc>
                <a:spcPct val="130000"/>
              </a:lnSpc>
              <a:spcBef>
                <a:spcPts val="0"/>
              </a:spcBef>
              <a:spcAft>
                <a:spcPts val="0"/>
              </a:spcAft>
              <a:buNone/>
            </a:pPr>
            <a:r>
              <a:rPr lang="en" sz="1100">
                <a:solidFill>
                  <a:srgbClr val="0C2240"/>
                </a:solidFill>
                <a:highlight>
                  <a:srgbClr val="FFFFFF"/>
                </a:highlight>
              </a:rPr>
              <a:t>Verbit </a:t>
            </a:r>
            <a:r>
              <a:rPr lang="en" sz="1100">
                <a:solidFill>
                  <a:srgbClr val="0C2240"/>
                </a:solidFill>
              </a:rPr>
              <a:t>   </a:t>
            </a:r>
            <a:endParaRPr sz="1100">
              <a:solidFill>
                <a:srgbClr val="0C2240"/>
              </a:solidFill>
            </a:endParaRPr>
          </a:p>
        </p:txBody>
      </p:sp>
      <p:sp>
        <p:nvSpPr>
          <p:cNvPr id="244" name="Google Shape;244;p21"/>
          <p:cNvSpPr txBox="1"/>
          <p:nvPr/>
        </p:nvSpPr>
        <p:spPr>
          <a:xfrm>
            <a:off x="6105000" y="3520525"/>
            <a:ext cx="1990500" cy="1189200"/>
          </a:xfrm>
          <a:prstGeom prst="rect">
            <a:avLst/>
          </a:prstGeom>
          <a:noFill/>
          <a:ln>
            <a:noFill/>
          </a:ln>
        </p:spPr>
        <p:txBody>
          <a:bodyPr anchorCtr="0" anchor="t" bIns="68575" lIns="68575" spcFirstLastPara="1" rIns="68575" wrap="square" tIns="68575">
            <a:noAutofit/>
          </a:bodyPr>
          <a:lstStyle/>
          <a:p>
            <a:pPr indent="0" lvl="0" marL="0" rtl="0" algn="ctr">
              <a:lnSpc>
                <a:spcPct val="130000"/>
              </a:lnSpc>
              <a:spcBef>
                <a:spcPts val="0"/>
              </a:spcBef>
              <a:spcAft>
                <a:spcPts val="0"/>
              </a:spcAft>
              <a:buNone/>
            </a:pPr>
            <a:r>
              <a:rPr b="1" lang="en" sz="1300">
                <a:solidFill>
                  <a:srgbClr val="0C2240"/>
                </a:solidFill>
                <a:highlight>
                  <a:srgbClr val="FFFFFF"/>
                </a:highlight>
              </a:rPr>
              <a:t>Lord Giddie</a:t>
            </a:r>
            <a:r>
              <a:rPr lang="en" sz="1100">
                <a:solidFill>
                  <a:srgbClr val="0C2240"/>
                </a:solidFill>
                <a:highlight>
                  <a:srgbClr val="FFFFFF"/>
                </a:highlight>
              </a:rPr>
              <a:t> </a:t>
            </a:r>
            <a:endParaRPr sz="1100">
              <a:solidFill>
                <a:srgbClr val="0C2240"/>
              </a:solidFill>
              <a:highlight>
                <a:srgbClr val="FFFFFF"/>
              </a:highlight>
            </a:endParaRPr>
          </a:p>
          <a:p>
            <a:pPr indent="0" lvl="0" marL="0" rtl="0" algn="ctr">
              <a:lnSpc>
                <a:spcPct val="130000"/>
              </a:lnSpc>
              <a:spcBef>
                <a:spcPts val="0"/>
              </a:spcBef>
              <a:spcAft>
                <a:spcPts val="0"/>
              </a:spcAft>
              <a:buNone/>
            </a:pPr>
            <a:r>
              <a:rPr lang="en" sz="1100">
                <a:solidFill>
                  <a:srgbClr val="0C2240"/>
                </a:solidFill>
                <a:highlight>
                  <a:srgbClr val="FFFFFF"/>
                </a:highlight>
              </a:rPr>
              <a:t>Senior Learning</a:t>
            </a:r>
            <a:br>
              <a:rPr lang="en" sz="1100">
                <a:solidFill>
                  <a:srgbClr val="0C2240"/>
                </a:solidFill>
                <a:highlight>
                  <a:srgbClr val="FFFFFF"/>
                </a:highlight>
              </a:rPr>
            </a:br>
            <a:r>
              <a:rPr lang="en" sz="1100">
                <a:solidFill>
                  <a:srgbClr val="0C2240"/>
                </a:solidFill>
                <a:highlight>
                  <a:srgbClr val="FFFFFF"/>
                </a:highlight>
              </a:rPr>
              <a:t>Experience Designer</a:t>
            </a:r>
            <a:br>
              <a:rPr lang="en" sz="1100">
                <a:solidFill>
                  <a:srgbClr val="0C2240"/>
                </a:solidFill>
                <a:highlight>
                  <a:srgbClr val="FFFFFF"/>
                </a:highlight>
              </a:rPr>
            </a:br>
            <a:r>
              <a:rPr lang="en" sz="1100">
                <a:solidFill>
                  <a:srgbClr val="0C2240"/>
                </a:solidFill>
                <a:highlight>
                  <a:srgbClr val="FFFFFF"/>
                </a:highlight>
              </a:rPr>
              <a:t>TCS Education System</a:t>
            </a:r>
            <a:endParaRPr sz="1100">
              <a:solidFill>
                <a:srgbClr val="0C2240"/>
              </a:solidFill>
            </a:endParaRPr>
          </a:p>
        </p:txBody>
      </p:sp>
      <p:sp>
        <p:nvSpPr>
          <p:cNvPr id="245" name="Google Shape;245;p21"/>
          <p:cNvSpPr txBox="1"/>
          <p:nvPr/>
        </p:nvSpPr>
        <p:spPr>
          <a:xfrm>
            <a:off x="3585647" y="3520445"/>
            <a:ext cx="1990500" cy="1189200"/>
          </a:xfrm>
          <a:prstGeom prst="rect">
            <a:avLst/>
          </a:prstGeom>
          <a:noFill/>
          <a:ln>
            <a:noFill/>
          </a:ln>
        </p:spPr>
        <p:txBody>
          <a:bodyPr anchorCtr="0" anchor="t" bIns="68575" lIns="68575" spcFirstLastPara="1" rIns="68575" wrap="square" tIns="68575">
            <a:noAutofit/>
          </a:bodyPr>
          <a:lstStyle/>
          <a:p>
            <a:pPr indent="0" lvl="0" marL="0" rtl="0" algn="ctr">
              <a:lnSpc>
                <a:spcPct val="130000"/>
              </a:lnSpc>
              <a:spcBef>
                <a:spcPts val="0"/>
              </a:spcBef>
              <a:spcAft>
                <a:spcPts val="0"/>
              </a:spcAft>
              <a:buNone/>
            </a:pPr>
            <a:r>
              <a:rPr b="1" lang="en" sz="1300">
                <a:solidFill>
                  <a:srgbClr val="0C2240"/>
                </a:solidFill>
              </a:rPr>
              <a:t>Scott Ready </a:t>
            </a:r>
            <a:br>
              <a:rPr lang="en" sz="1100">
                <a:solidFill>
                  <a:srgbClr val="0C2240"/>
                </a:solidFill>
              </a:rPr>
            </a:br>
            <a:r>
              <a:rPr lang="en" sz="1100">
                <a:solidFill>
                  <a:srgbClr val="0C2240"/>
                </a:solidFill>
                <a:highlight>
                  <a:srgbClr val="FFFFFF"/>
                </a:highlight>
              </a:rPr>
              <a:t>Accessibility Evangelist and Senior Customer Success Verbit </a:t>
            </a:r>
            <a:endParaRPr sz="1100">
              <a:solidFill>
                <a:srgbClr val="0C2240"/>
              </a:solidFill>
            </a:endParaRPr>
          </a:p>
        </p:txBody>
      </p:sp>
      <p:pic>
        <p:nvPicPr>
          <p:cNvPr id="246" name="Google Shape;246;p21"/>
          <p:cNvPicPr preferRelativeResize="0"/>
          <p:nvPr/>
        </p:nvPicPr>
        <p:blipFill>
          <a:blip r:embed="rId3">
            <a:alphaModFix/>
          </a:blip>
          <a:stretch>
            <a:fillRect/>
          </a:stretch>
        </p:blipFill>
        <p:spPr>
          <a:xfrm>
            <a:off x="6214375" y="1687600"/>
            <a:ext cx="1658050" cy="1658050"/>
          </a:xfrm>
          <a:prstGeom prst="rect">
            <a:avLst/>
          </a:prstGeom>
          <a:noFill/>
          <a:ln>
            <a:noFill/>
          </a:ln>
        </p:spPr>
      </p:pic>
      <p:pic>
        <p:nvPicPr>
          <p:cNvPr id="247" name="Google Shape;247;p21"/>
          <p:cNvPicPr preferRelativeResize="0"/>
          <p:nvPr/>
        </p:nvPicPr>
        <p:blipFill>
          <a:blip r:embed="rId4">
            <a:alphaModFix/>
          </a:blip>
          <a:stretch>
            <a:fillRect/>
          </a:stretch>
        </p:blipFill>
        <p:spPr>
          <a:xfrm>
            <a:off x="3648312" y="1637700"/>
            <a:ext cx="1818525" cy="1753324"/>
          </a:xfrm>
          <a:prstGeom prst="rect">
            <a:avLst/>
          </a:prstGeom>
          <a:noFill/>
          <a:ln>
            <a:noFill/>
          </a:ln>
        </p:spPr>
      </p:pic>
      <p:pic>
        <p:nvPicPr>
          <p:cNvPr id="248" name="Google Shape;248;p21"/>
          <p:cNvPicPr preferRelativeResize="0"/>
          <p:nvPr/>
        </p:nvPicPr>
        <p:blipFill>
          <a:blip r:embed="rId5">
            <a:alphaModFix/>
          </a:blip>
          <a:stretch>
            <a:fillRect/>
          </a:stretch>
        </p:blipFill>
        <p:spPr>
          <a:xfrm>
            <a:off x="1250975" y="1687600"/>
            <a:ext cx="1692925" cy="1692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39"/>
          <p:cNvSpPr txBox="1"/>
          <p:nvPr>
            <p:ph idx="2"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Clr>
                <a:schemeClr val="dk1"/>
              </a:buClr>
              <a:buSzPts val="1100"/>
              <a:buFont typeface="Arial"/>
              <a:buNone/>
            </a:pPr>
            <a:r>
              <a:rPr lang="en">
                <a:solidFill>
                  <a:srgbClr val="00E3C1"/>
                </a:solidFill>
              </a:rPr>
              <a:t>TCS</a:t>
            </a:r>
            <a:r>
              <a:rPr lang="en">
                <a:solidFill>
                  <a:srgbClr val="01BF9E"/>
                </a:solidFill>
              </a:rPr>
              <a:t> </a:t>
            </a:r>
            <a:r>
              <a:rPr lang="en">
                <a:solidFill>
                  <a:srgbClr val="00E3C1"/>
                </a:solidFill>
              </a:rPr>
              <a:t>Inclusion Efforts:</a:t>
            </a:r>
            <a:r>
              <a:rPr lang="en"/>
              <a:t> Execution &amp; Adjustments</a:t>
            </a:r>
            <a:endParaRPr/>
          </a:p>
        </p:txBody>
      </p:sp>
      <p:sp>
        <p:nvSpPr>
          <p:cNvPr id="392" name="Google Shape;392;p39"/>
          <p:cNvSpPr txBox="1"/>
          <p:nvPr>
            <p:ph type="title"/>
          </p:nvPr>
        </p:nvSpPr>
        <p:spPr>
          <a:xfrm>
            <a:off x="1028700" y="1680475"/>
            <a:ext cx="2326200" cy="2234100"/>
          </a:xfrm>
          <a:prstGeom prst="rect">
            <a:avLst/>
          </a:prstGeom>
        </p:spPr>
        <p:txBody>
          <a:bodyPr anchorCtr="0" anchor="t" bIns="34275" lIns="0" spcFirstLastPara="1" rIns="68575" wrap="square" tIns="0">
            <a:noAutofit/>
          </a:bodyPr>
          <a:lstStyle/>
          <a:p>
            <a:pPr indent="0" lvl="0" marL="0" rtl="0" algn="l">
              <a:lnSpc>
                <a:spcPct val="100000"/>
              </a:lnSpc>
              <a:spcBef>
                <a:spcPts val="500"/>
              </a:spcBef>
              <a:spcAft>
                <a:spcPts val="500"/>
              </a:spcAft>
              <a:buClr>
                <a:schemeClr val="dk1"/>
              </a:buClr>
              <a:buSzPts val="1100"/>
              <a:buFont typeface="Arial"/>
              <a:buNone/>
            </a:pPr>
            <a:r>
              <a:rPr lang="en" sz="3000">
                <a:solidFill>
                  <a:srgbClr val="2154EF"/>
                </a:solidFill>
              </a:rPr>
              <a:t>TCS’s </a:t>
            </a:r>
            <a:br>
              <a:rPr lang="en" sz="3000">
                <a:solidFill>
                  <a:srgbClr val="2154EF"/>
                </a:solidFill>
              </a:rPr>
            </a:br>
            <a:r>
              <a:rPr lang="en" sz="3000">
                <a:solidFill>
                  <a:srgbClr val="2154EF"/>
                </a:solidFill>
              </a:rPr>
              <a:t>3 Phases of Remediation:</a:t>
            </a:r>
            <a:endParaRPr sz="3000">
              <a:solidFill>
                <a:srgbClr val="2154EF"/>
              </a:solidFill>
            </a:endParaRPr>
          </a:p>
        </p:txBody>
      </p:sp>
      <p:sp>
        <p:nvSpPr>
          <p:cNvPr id="393" name="Google Shape;393;p39"/>
          <p:cNvSpPr txBox="1"/>
          <p:nvPr>
            <p:ph idx="1" type="body"/>
          </p:nvPr>
        </p:nvSpPr>
        <p:spPr>
          <a:xfrm>
            <a:off x="3538625" y="1779150"/>
            <a:ext cx="4237800" cy="25380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500"/>
              </a:spcBef>
              <a:spcAft>
                <a:spcPts val="0"/>
              </a:spcAft>
              <a:buSzPts val="1800"/>
              <a:buChar char="●"/>
            </a:pPr>
            <a:r>
              <a:rPr b="1" lang="en">
                <a:solidFill>
                  <a:srgbClr val="2154EF"/>
                </a:solidFill>
              </a:rPr>
              <a:t>Phase 1: </a:t>
            </a:r>
            <a:r>
              <a:rPr lang="en">
                <a:solidFill>
                  <a:schemeClr val="dk1"/>
                </a:solidFill>
              </a:rPr>
              <a:t>Navigation, structure, </a:t>
            </a:r>
            <a:br>
              <a:rPr lang="en">
                <a:solidFill>
                  <a:schemeClr val="dk1"/>
                </a:solidFill>
              </a:rPr>
            </a:br>
            <a:r>
              <a:rPr lang="en">
                <a:solidFill>
                  <a:schemeClr val="dk1"/>
                </a:solidFill>
              </a:rPr>
              <a:t>accessible design </a:t>
            </a:r>
            <a:br>
              <a:rPr lang="en">
                <a:solidFill>
                  <a:schemeClr val="dk1"/>
                </a:solidFill>
              </a:rPr>
            </a:br>
            <a:endParaRPr>
              <a:solidFill>
                <a:schemeClr val="dk1"/>
              </a:solidFill>
            </a:endParaRPr>
          </a:p>
          <a:p>
            <a:pPr indent="-342900" lvl="0" marL="457200" rtl="0" algn="l">
              <a:lnSpc>
                <a:spcPct val="115000"/>
              </a:lnSpc>
              <a:spcBef>
                <a:spcPts val="0"/>
              </a:spcBef>
              <a:spcAft>
                <a:spcPts val="0"/>
              </a:spcAft>
              <a:buSzPts val="1800"/>
              <a:buChar char="●"/>
            </a:pPr>
            <a:r>
              <a:rPr b="1" lang="en">
                <a:solidFill>
                  <a:srgbClr val="2154EF"/>
                </a:solidFill>
              </a:rPr>
              <a:t>Phase 2: </a:t>
            </a:r>
            <a:r>
              <a:rPr lang="en">
                <a:solidFill>
                  <a:schemeClr val="dk1"/>
                </a:solidFill>
              </a:rPr>
              <a:t>Multimedia (i.e., captions and transcription)</a:t>
            </a:r>
            <a:br>
              <a:rPr lang="en">
                <a:solidFill>
                  <a:schemeClr val="dk1"/>
                </a:solidFill>
              </a:rPr>
            </a:br>
            <a:endParaRPr>
              <a:solidFill>
                <a:schemeClr val="dk1"/>
              </a:solidFill>
            </a:endParaRPr>
          </a:p>
          <a:p>
            <a:pPr indent="-342900" lvl="0" marL="457200" rtl="0" algn="l">
              <a:lnSpc>
                <a:spcPct val="115000"/>
              </a:lnSpc>
              <a:spcBef>
                <a:spcPts val="0"/>
              </a:spcBef>
              <a:spcAft>
                <a:spcPts val="0"/>
              </a:spcAft>
              <a:buSzPts val="1800"/>
              <a:buChar char="●"/>
            </a:pPr>
            <a:r>
              <a:rPr b="1" lang="en">
                <a:solidFill>
                  <a:srgbClr val="2154EF"/>
                </a:solidFill>
              </a:rPr>
              <a:t>Phase 3: </a:t>
            </a:r>
            <a:r>
              <a:rPr lang="en">
                <a:solidFill>
                  <a:schemeClr val="dk1"/>
                </a:solidFill>
              </a:rPr>
              <a:t>Content accessibility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40"/>
          <p:cNvSpPr txBox="1"/>
          <p:nvPr>
            <p:ph idx="2"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TCS</a:t>
            </a:r>
            <a:r>
              <a:rPr lang="en">
                <a:solidFill>
                  <a:srgbClr val="01BF9E"/>
                </a:solidFill>
              </a:rPr>
              <a:t> </a:t>
            </a:r>
            <a:r>
              <a:rPr lang="en">
                <a:solidFill>
                  <a:srgbClr val="00E3C1"/>
                </a:solidFill>
              </a:rPr>
              <a:t>Inclusion Efforts:</a:t>
            </a:r>
            <a:r>
              <a:rPr lang="en"/>
              <a:t> Execution &amp; Adjustments</a:t>
            </a:r>
            <a:endParaRPr/>
          </a:p>
        </p:txBody>
      </p:sp>
      <p:sp>
        <p:nvSpPr>
          <p:cNvPr id="399" name="Google Shape;399;p40"/>
          <p:cNvSpPr txBox="1"/>
          <p:nvPr>
            <p:ph type="title"/>
          </p:nvPr>
        </p:nvSpPr>
        <p:spPr>
          <a:xfrm>
            <a:off x="1028700" y="1680475"/>
            <a:ext cx="2326200" cy="2234100"/>
          </a:xfrm>
          <a:prstGeom prst="rect">
            <a:avLst/>
          </a:prstGeom>
        </p:spPr>
        <p:txBody>
          <a:bodyPr anchorCtr="0" anchor="t" bIns="34275" lIns="0" spcFirstLastPara="1" rIns="68575" wrap="square" tIns="0">
            <a:noAutofit/>
          </a:bodyPr>
          <a:lstStyle/>
          <a:p>
            <a:pPr indent="0" lvl="0" marL="0" rtl="0" algn="l">
              <a:lnSpc>
                <a:spcPct val="100000"/>
              </a:lnSpc>
              <a:spcBef>
                <a:spcPts val="500"/>
              </a:spcBef>
              <a:spcAft>
                <a:spcPts val="500"/>
              </a:spcAft>
              <a:buNone/>
            </a:pPr>
            <a:r>
              <a:rPr lang="en" sz="3000">
                <a:solidFill>
                  <a:srgbClr val="2154EF"/>
                </a:solidFill>
              </a:rPr>
              <a:t>TCS’s Proactive Plan:</a:t>
            </a:r>
            <a:endParaRPr sz="3000">
              <a:solidFill>
                <a:srgbClr val="2154EF"/>
              </a:solidFill>
            </a:endParaRPr>
          </a:p>
        </p:txBody>
      </p:sp>
      <p:sp>
        <p:nvSpPr>
          <p:cNvPr id="400" name="Google Shape;400;p40"/>
          <p:cNvSpPr txBox="1"/>
          <p:nvPr>
            <p:ph idx="1" type="body"/>
          </p:nvPr>
        </p:nvSpPr>
        <p:spPr>
          <a:xfrm>
            <a:off x="3462425" y="1779150"/>
            <a:ext cx="4595700" cy="2538000"/>
          </a:xfrm>
          <a:prstGeom prst="rect">
            <a:avLst/>
          </a:prstGeom>
        </p:spPr>
        <p:txBody>
          <a:bodyPr anchorCtr="0" anchor="t" bIns="34275" lIns="68575" spcFirstLastPara="1" rIns="68575" wrap="square" tIns="34275">
            <a:noAutofit/>
          </a:bodyPr>
          <a:lstStyle/>
          <a:p>
            <a:pPr indent="-317500" lvl="0" marL="457200" rtl="0" algn="l">
              <a:lnSpc>
                <a:spcPct val="150000"/>
              </a:lnSpc>
              <a:spcBef>
                <a:spcPts val="500"/>
              </a:spcBef>
              <a:spcAft>
                <a:spcPts val="0"/>
              </a:spcAft>
              <a:buClr>
                <a:srgbClr val="2154EF"/>
              </a:buClr>
              <a:buSzPts val="1400"/>
              <a:buChar char="●"/>
            </a:pPr>
            <a:r>
              <a:rPr lang="en" sz="1400">
                <a:solidFill>
                  <a:srgbClr val="0C2240"/>
                </a:solidFill>
              </a:rPr>
              <a:t>New courses must meet universal design </a:t>
            </a:r>
            <a:br>
              <a:rPr lang="en" sz="1400">
                <a:solidFill>
                  <a:srgbClr val="0C2240"/>
                </a:solidFill>
              </a:rPr>
            </a:br>
            <a:r>
              <a:rPr lang="en" sz="1400">
                <a:solidFill>
                  <a:srgbClr val="0C2240"/>
                </a:solidFill>
              </a:rPr>
              <a:t>and</a:t>
            </a:r>
            <a:r>
              <a:rPr lang="en" sz="1400">
                <a:solidFill>
                  <a:srgbClr val="0C2240"/>
                </a:solidFill>
              </a:rPr>
              <a:t> accessibility principles  </a:t>
            </a:r>
            <a:endParaRPr sz="1400">
              <a:solidFill>
                <a:srgbClr val="0C2240"/>
              </a:solidFill>
            </a:endParaRPr>
          </a:p>
          <a:p>
            <a:pPr indent="-317500" lvl="0" marL="457200" rtl="0" algn="l">
              <a:lnSpc>
                <a:spcPct val="150000"/>
              </a:lnSpc>
              <a:spcBef>
                <a:spcPts val="0"/>
              </a:spcBef>
              <a:spcAft>
                <a:spcPts val="0"/>
              </a:spcAft>
              <a:buClr>
                <a:srgbClr val="2154EF"/>
              </a:buClr>
              <a:buSzPts val="1400"/>
              <a:buChar char="●"/>
            </a:pPr>
            <a:r>
              <a:rPr lang="en" sz="1400">
                <a:solidFill>
                  <a:srgbClr val="0C2240"/>
                </a:solidFill>
              </a:rPr>
              <a:t>On-going training across the board </a:t>
            </a:r>
            <a:endParaRPr sz="1400">
              <a:solidFill>
                <a:srgbClr val="0C2240"/>
              </a:solidFill>
            </a:endParaRPr>
          </a:p>
          <a:p>
            <a:pPr indent="-317500" lvl="0" marL="457200" rtl="0" algn="l">
              <a:lnSpc>
                <a:spcPct val="150000"/>
              </a:lnSpc>
              <a:spcBef>
                <a:spcPts val="0"/>
              </a:spcBef>
              <a:spcAft>
                <a:spcPts val="0"/>
              </a:spcAft>
              <a:buClr>
                <a:srgbClr val="2154EF"/>
              </a:buClr>
              <a:buSzPts val="1400"/>
              <a:buChar char="●"/>
            </a:pPr>
            <a:r>
              <a:rPr lang="en" sz="1400">
                <a:solidFill>
                  <a:srgbClr val="0C2240"/>
                </a:solidFill>
              </a:rPr>
              <a:t>Dedicated digital Accessibility website </a:t>
            </a:r>
            <a:br>
              <a:rPr lang="en" sz="1400">
                <a:solidFill>
                  <a:srgbClr val="0C2240"/>
                </a:solidFill>
              </a:rPr>
            </a:br>
            <a:r>
              <a:rPr lang="en" sz="1400">
                <a:solidFill>
                  <a:srgbClr val="0C2240"/>
                </a:solidFill>
              </a:rPr>
              <a:t>(resource toolbox)</a:t>
            </a:r>
            <a:endParaRPr sz="1400">
              <a:solidFill>
                <a:srgbClr val="0C2240"/>
              </a:solidFill>
            </a:endParaRPr>
          </a:p>
          <a:p>
            <a:pPr indent="-317500" lvl="0" marL="457200" rtl="0" algn="l">
              <a:lnSpc>
                <a:spcPct val="150000"/>
              </a:lnSpc>
              <a:spcBef>
                <a:spcPts val="0"/>
              </a:spcBef>
              <a:spcAft>
                <a:spcPts val="0"/>
              </a:spcAft>
              <a:buClr>
                <a:srgbClr val="2154EF"/>
              </a:buClr>
              <a:buSzPts val="1400"/>
              <a:buChar char="●"/>
            </a:pPr>
            <a:r>
              <a:rPr lang="en" sz="1400">
                <a:solidFill>
                  <a:srgbClr val="0C2240"/>
                </a:solidFill>
              </a:rPr>
              <a:t>Researching and purchasing needed digital accessibility resources</a:t>
            </a:r>
            <a:r>
              <a:rPr lang="en" sz="1400">
                <a:solidFill>
                  <a:srgbClr val="0C2240"/>
                </a:solidFill>
                <a:latin typeface="Georgia"/>
                <a:ea typeface="Georgia"/>
                <a:cs typeface="Georgia"/>
                <a:sym typeface="Georgia"/>
              </a:rPr>
              <a:t> </a:t>
            </a:r>
            <a:endParaRPr sz="1400">
              <a:solidFill>
                <a:srgbClr val="0C224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pic>
        <p:nvPicPr>
          <p:cNvPr id="405" name="Google Shape;405;p41"/>
          <p:cNvPicPr preferRelativeResize="0"/>
          <p:nvPr/>
        </p:nvPicPr>
        <p:blipFill rotWithShape="1">
          <a:blip r:embed="rId3">
            <a:alphaModFix/>
          </a:blip>
          <a:srcRect b="0" l="0" r="0" t="14755"/>
          <a:stretch/>
        </p:blipFill>
        <p:spPr>
          <a:xfrm>
            <a:off x="0" y="2"/>
            <a:ext cx="9143996" cy="5143497"/>
          </a:xfrm>
          <a:prstGeom prst="rect">
            <a:avLst/>
          </a:prstGeom>
          <a:noFill/>
          <a:ln>
            <a:noFill/>
          </a:ln>
        </p:spPr>
      </p:pic>
      <p:sp>
        <p:nvSpPr>
          <p:cNvPr id="406" name="Google Shape;406;p41"/>
          <p:cNvSpPr/>
          <p:nvPr/>
        </p:nvSpPr>
        <p:spPr>
          <a:xfrm>
            <a:off x="-3169" y="0"/>
            <a:ext cx="1031700" cy="1028700"/>
          </a:xfrm>
          <a:prstGeom prst="rect">
            <a:avLst/>
          </a:prstGeom>
          <a:solidFill>
            <a:srgbClr val="00DAB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DAB4"/>
              </a:solidFill>
              <a:latin typeface="Calibri"/>
              <a:ea typeface="Calibri"/>
              <a:cs typeface="Calibri"/>
              <a:sym typeface="Calibri"/>
            </a:endParaRPr>
          </a:p>
        </p:txBody>
      </p:sp>
      <p:pic>
        <p:nvPicPr>
          <p:cNvPr id="407" name="Google Shape;407;p41"/>
          <p:cNvPicPr preferRelativeResize="0"/>
          <p:nvPr/>
        </p:nvPicPr>
        <p:blipFill rotWithShape="1">
          <a:blip r:embed="rId4">
            <a:alphaModFix/>
          </a:blip>
          <a:srcRect b="0" l="0" r="0" t="0"/>
          <a:stretch/>
        </p:blipFill>
        <p:spPr>
          <a:xfrm>
            <a:off x="251146" y="345396"/>
            <a:ext cx="560786" cy="439610"/>
          </a:xfrm>
          <a:prstGeom prst="rect">
            <a:avLst/>
          </a:prstGeom>
          <a:noFill/>
          <a:ln>
            <a:noFill/>
          </a:ln>
        </p:spPr>
      </p:pic>
      <p:sp>
        <p:nvSpPr>
          <p:cNvPr id="408" name="Google Shape;408;p41"/>
          <p:cNvSpPr txBox="1"/>
          <p:nvPr>
            <p:ph idx="1" type="body"/>
          </p:nvPr>
        </p:nvSpPr>
        <p:spPr>
          <a:xfrm>
            <a:off x="1028525" y="2026325"/>
            <a:ext cx="7368900" cy="2667900"/>
          </a:xfrm>
          <a:prstGeom prst="rect">
            <a:avLst/>
          </a:prstGeom>
        </p:spPr>
        <p:txBody>
          <a:bodyPr anchorCtr="0" anchor="t" bIns="34275" lIns="0" spcFirstLastPara="1" rIns="68575" wrap="square" tIns="0">
            <a:noAutofit/>
          </a:bodyPr>
          <a:lstStyle/>
          <a:p>
            <a:pPr indent="0" lvl="0" marL="0" rtl="0" algn="l">
              <a:lnSpc>
                <a:spcPct val="100000"/>
              </a:lnSpc>
              <a:spcBef>
                <a:spcPts val="0"/>
              </a:spcBef>
              <a:spcAft>
                <a:spcPts val="0"/>
              </a:spcAft>
              <a:buNone/>
            </a:pPr>
            <a:r>
              <a:rPr lang="en" sz="4800">
                <a:solidFill>
                  <a:srgbClr val="00DAB4"/>
                </a:solidFill>
              </a:rPr>
              <a:t>Learnings from TCS:</a:t>
            </a:r>
            <a:br>
              <a:rPr lang="en" sz="4800"/>
            </a:br>
            <a:r>
              <a:rPr lang="en" sz="4800"/>
              <a:t>Building Relationships with Key Inclusion Partners</a:t>
            </a:r>
            <a:endParaRPr sz="4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42"/>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TCS +</a:t>
            </a:r>
            <a:r>
              <a:rPr lang="en">
                <a:solidFill>
                  <a:srgbClr val="01BF9E"/>
                </a:solidFill>
              </a:rPr>
              <a:t> </a:t>
            </a:r>
            <a:r>
              <a:rPr lang="en"/>
              <a:t>Key Inclusion Partners</a:t>
            </a:r>
            <a:endParaRPr>
              <a:solidFill>
                <a:srgbClr val="00E3C1"/>
              </a:solidFill>
            </a:endParaRPr>
          </a:p>
        </p:txBody>
      </p:sp>
      <p:sp>
        <p:nvSpPr>
          <p:cNvPr id="414" name="Google Shape;414;p42"/>
          <p:cNvSpPr txBox="1"/>
          <p:nvPr>
            <p:ph idx="2" type="title"/>
          </p:nvPr>
        </p:nvSpPr>
        <p:spPr>
          <a:xfrm>
            <a:off x="1645925" y="1540350"/>
            <a:ext cx="5852100" cy="1618500"/>
          </a:xfrm>
          <a:prstGeom prst="rect">
            <a:avLst/>
          </a:prstGeom>
        </p:spPr>
        <p:txBody>
          <a:bodyPr anchorCtr="0" anchor="t" bIns="34275" lIns="0" spcFirstLastPara="1" rIns="68575" wrap="square" tIns="0">
            <a:noAutofit/>
          </a:bodyPr>
          <a:lstStyle/>
          <a:p>
            <a:pPr indent="0" lvl="0" marL="0" rtl="0" algn="ctr">
              <a:lnSpc>
                <a:spcPct val="100000"/>
              </a:lnSpc>
              <a:spcBef>
                <a:spcPts val="500"/>
              </a:spcBef>
              <a:spcAft>
                <a:spcPts val="500"/>
              </a:spcAft>
              <a:buNone/>
            </a:pPr>
            <a:r>
              <a:rPr lang="en" sz="3000">
                <a:solidFill>
                  <a:srgbClr val="0C2240"/>
                </a:solidFill>
              </a:rPr>
              <a:t>TCS has </a:t>
            </a:r>
            <a:r>
              <a:rPr lang="en" sz="3000">
                <a:solidFill>
                  <a:srgbClr val="2154EF"/>
                </a:solidFill>
              </a:rPr>
              <a:t>successfully duplicated its inclusion efforts</a:t>
            </a:r>
            <a:r>
              <a:rPr lang="en" sz="3000">
                <a:solidFill>
                  <a:srgbClr val="0C2240"/>
                </a:solidFill>
              </a:rPr>
              <a:t> with key partner institutions.</a:t>
            </a:r>
            <a:endParaRPr sz="3000">
              <a:solidFill>
                <a:srgbClr val="0C224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Google Shape;419;p43"/>
          <p:cNvSpPr txBox="1"/>
          <p:nvPr>
            <p:ph idx="2"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TCS +</a:t>
            </a:r>
            <a:r>
              <a:rPr lang="en">
                <a:solidFill>
                  <a:srgbClr val="01BF9E"/>
                </a:solidFill>
              </a:rPr>
              <a:t> </a:t>
            </a:r>
            <a:r>
              <a:rPr lang="en"/>
              <a:t>Key Inclusion Partners</a:t>
            </a:r>
            <a:endParaRPr>
              <a:solidFill>
                <a:srgbClr val="00E3C1"/>
              </a:solidFill>
            </a:endParaRPr>
          </a:p>
        </p:txBody>
      </p:sp>
      <p:sp>
        <p:nvSpPr>
          <p:cNvPr id="420" name="Google Shape;420;p43"/>
          <p:cNvSpPr txBox="1"/>
          <p:nvPr>
            <p:ph type="title"/>
          </p:nvPr>
        </p:nvSpPr>
        <p:spPr>
          <a:xfrm>
            <a:off x="1028700" y="1680475"/>
            <a:ext cx="2033100" cy="2538000"/>
          </a:xfrm>
          <a:prstGeom prst="rect">
            <a:avLst/>
          </a:prstGeom>
        </p:spPr>
        <p:txBody>
          <a:bodyPr anchorCtr="0" anchor="t" bIns="34275" lIns="0" spcFirstLastPara="1" rIns="68575" wrap="square" tIns="0">
            <a:noAutofit/>
          </a:bodyPr>
          <a:lstStyle/>
          <a:p>
            <a:pPr indent="0" lvl="0" marL="0" rtl="0" algn="l">
              <a:lnSpc>
                <a:spcPct val="100000"/>
              </a:lnSpc>
              <a:spcBef>
                <a:spcPts val="500"/>
              </a:spcBef>
              <a:spcAft>
                <a:spcPts val="500"/>
              </a:spcAft>
              <a:buNone/>
            </a:pPr>
            <a:r>
              <a:rPr lang="en" sz="3000">
                <a:solidFill>
                  <a:srgbClr val="2154EF"/>
                </a:solidFill>
              </a:rPr>
              <a:t>Key learnings include:</a:t>
            </a:r>
            <a:endParaRPr sz="3000">
              <a:solidFill>
                <a:srgbClr val="2154EF"/>
              </a:solidFill>
            </a:endParaRPr>
          </a:p>
        </p:txBody>
      </p:sp>
      <p:sp>
        <p:nvSpPr>
          <p:cNvPr id="421" name="Google Shape;421;p43"/>
          <p:cNvSpPr txBox="1"/>
          <p:nvPr>
            <p:ph idx="1" type="body"/>
          </p:nvPr>
        </p:nvSpPr>
        <p:spPr>
          <a:xfrm>
            <a:off x="3462425" y="1769050"/>
            <a:ext cx="4595700" cy="2472000"/>
          </a:xfrm>
          <a:prstGeom prst="rect">
            <a:avLst/>
          </a:prstGeom>
        </p:spPr>
        <p:txBody>
          <a:bodyPr anchorCtr="0" anchor="t" bIns="34275" lIns="68575" spcFirstLastPara="1" rIns="68575" wrap="square" tIns="34275">
            <a:noAutofit/>
          </a:bodyPr>
          <a:lstStyle/>
          <a:p>
            <a:pPr indent="-317500" lvl="0" marL="457200" rtl="0" algn="l">
              <a:lnSpc>
                <a:spcPct val="150000"/>
              </a:lnSpc>
              <a:spcBef>
                <a:spcPts val="0"/>
              </a:spcBef>
              <a:spcAft>
                <a:spcPts val="0"/>
              </a:spcAft>
              <a:buClr>
                <a:srgbClr val="2154EF"/>
              </a:buClr>
              <a:buSzPts val="1400"/>
              <a:buChar char="●"/>
            </a:pPr>
            <a:r>
              <a:rPr lang="en" sz="1400">
                <a:solidFill>
                  <a:srgbClr val="0C2240"/>
                </a:solidFill>
              </a:rPr>
              <a:t>Have a specific point person for digital accessibility</a:t>
            </a:r>
            <a:endParaRPr sz="1400">
              <a:solidFill>
                <a:srgbClr val="0C2240"/>
              </a:solidFill>
            </a:endParaRPr>
          </a:p>
          <a:p>
            <a:pPr indent="-317500" lvl="0" marL="457200" rtl="0" algn="l">
              <a:lnSpc>
                <a:spcPct val="150000"/>
              </a:lnSpc>
              <a:spcBef>
                <a:spcPts val="0"/>
              </a:spcBef>
              <a:spcAft>
                <a:spcPts val="0"/>
              </a:spcAft>
              <a:buClr>
                <a:srgbClr val="2154EF"/>
              </a:buClr>
              <a:buSzPts val="1400"/>
              <a:buChar char="●"/>
            </a:pPr>
            <a:r>
              <a:rPr lang="en" sz="1400">
                <a:solidFill>
                  <a:srgbClr val="0C2240"/>
                </a:solidFill>
              </a:rPr>
              <a:t>Leadership support is crucial</a:t>
            </a:r>
            <a:endParaRPr sz="1400">
              <a:solidFill>
                <a:srgbClr val="0C2240"/>
              </a:solidFill>
            </a:endParaRPr>
          </a:p>
          <a:p>
            <a:pPr indent="-317500" lvl="0" marL="457200" rtl="0" algn="l">
              <a:lnSpc>
                <a:spcPct val="150000"/>
              </a:lnSpc>
              <a:spcBef>
                <a:spcPts val="0"/>
              </a:spcBef>
              <a:spcAft>
                <a:spcPts val="0"/>
              </a:spcAft>
              <a:buClr>
                <a:srgbClr val="2154EF"/>
              </a:buClr>
              <a:buSzPts val="1400"/>
              <a:buChar char="●"/>
            </a:pPr>
            <a:r>
              <a:rPr lang="en" sz="1400">
                <a:solidFill>
                  <a:srgbClr val="0C2240"/>
                </a:solidFill>
              </a:rPr>
              <a:t>Phased approach and prioritization are very important and effective</a:t>
            </a:r>
            <a:endParaRPr sz="1400">
              <a:solidFill>
                <a:srgbClr val="0C2240"/>
              </a:solidFill>
            </a:endParaRPr>
          </a:p>
          <a:p>
            <a:pPr indent="-317500" lvl="0" marL="457200" rtl="0" algn="l">
              <a:lnSpc>
                <a:spcPct val="150000"/>
              </a:lnSpc>
              <a:spcBef>
                <a:spcPts val="0"/>
              </a:spcBef>
              <a:spcAft>
                <a:spcPts val="0"/>
              </a:spcAft>
              <a:buClr>
                <a:srgbClr val="2154EF"/>
              </a:buClr>
              <a:buSzPts val="1400"/>
              <a:buChar char="●"/>
            </a:pPr>
            <a:r>
              <a:rPr lang="en" sz="1400">
                <a:solidFill>
                  <a:srgbClr val="0C2240"/>
                </a:solidFill>
              </a:rPr>
              <a:t>Ongoing training and professional development </a:t>
            </a:r>
            <a:endParaRPr sz="1400">
              <a:solidFill>
                <a:srgbClr val="0C2240"/>
              </a:solidFill>
            </a:endParaRPr>
          </a:p>
          <a:p>
            <a:pPr indent="-317500" lvl="0" marL="457200" rtl="0" algn="l">
              <a:lnSpc>
                <a:spcPct val="150000"/>
              </a:lnSpc>
              <a:spcBef>
                <a:spcPts val="0"/>
              </a:spcBef>
              <a:spcAft>
                <a:spcPts val="0"/>
              </a:spcAft>
              <a:buClr>
                <a:srgbClr val="2154EF"/>
              </a:buClr>
              <a:buSzPts val="1400"/>
              <a:buChar char="●"/>
            </a:pPr>
            <a:r>
              <a:rPr lang="en" sz="1400">
                <a:solidFill>
                  <a:srgbClr val="0C2240"/>
                </a:solidFill>
              </a:rPr>
              <a:t>Stakeholder approach is recommended </a:t>
            </a:r>
            <a:endParaRPr sz="1400">
              <a:solidFill>
                <a:srgbClr val="0C224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pic>
        <p:nvPicPr>
          <p:cNvPr id="426" name="Google Shape;426;p44"/>
          <p:cNvPicPr preferRelativeResize="0"/>
          <p:nvPr/>
        </p:nvPicPr>
        <p:blipFill rotWithShape="1">
          <a:blip r:embed="rId3">
            <a:alphaModFix/>
          </a:blip>
          <a:srcRect b="15544" l="6421" r="1455" t="6730"/>
          <a:stretch/>
        </p:blipFill>
        <p:spPr>
          <a:xfrm flipH="1">
            <a:off x="0" y="0"/>
            <a:ext cx="9144000" cy="5143499"/>
          </a:xfrm>
          <a:prstGeom prst="rect">
            <a:avLst/>
          </a:prstGeom>
          <a:noFill/>
          <a:ln>
            <a:noFill/>
          </a:ln>
        </p:spPr>
      </p:pic>
      <p:sp>
        <p:nvSpPr>
          <p:cNvPr id="427" name="Google Shape;427;p44"/>
          <p:cNvSpPr/>
          <p:nvPr/>
        </p:nvSpPr>
        <p:spPr>
          <a:xfrm>
            <a:off x="-3169" y="0"/>
            <a:ext cx="1031700" cy="1028700"/>
          </a:xfrm>
          <a:prstGeom prst="rect">
            <a:avLst/>
          </a:prstGeom>
          <a:solidFill>
            <a:srgbClr val="00DAB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DAB4"/>
              </a:solidFill>
              <a:latin typeface="Calibri"/>
              <a:ea typeface="Calibri"/>
              <a:cs typeface="Calibri"/>
              <a:sym typeface="Calibri"/>
            </a:endParaRPr>
          </a:p>
        </p:txBody>
      </p:sp>
      <p:pic>
        <p:nvPicPr>
          <p:cNvPr id="428" name="Google Shape;428;p44"/>
          <p:cNvPicPr preferRelativeResize="0"/>
          <p:nvPr/>
        </p:nvPicPr>
        <p:blipFill rotWithShape="1">
          <a:blip r:embed="rId4">
            <a:alphaModFix/>
          </a:blip>
          <a:srcRect b="0" l="0" r="0" t="0"/>
          <a:stretch/>
        </p:blipFill>
        <p:spPr>
          <a:xfrm>
            <a:off x="251146" y="345396"/>
            <a:ext cx="560786" cy="439610"/>
          </a:xfrm>
          <a:prstGeom prst="rect">
            <a:avLst/>
          </a:prstGeom>
          <a:noFill/>
          <a:ln>
            <a:noFill/>
          </a:ln>
        </p:spPr>
      </p:pic>
      <p:cxnSp>
        <p:nvCxnSpPr>
          <p:cNvPr id="429" name="Google Shape;429;p44"/>
          <p:cNvCxnSpPr/>
          <p:nvPr/>
        </p:nvCxnSpPr>
        <p:spPr>
          <a:xfrm>
            <a:off x="1028700" y="4629150"/>
            <a:ext cx="7042200" cy="0"/>
          </a:xfrm>
          <a:prstGeom prst="straightConnector1">
            <a:avLst/>
          </a:prstGeom>
          <a:noFill/>
          <a:ln cap="flat" cmpd="sng" w="28575">
            <a:solidFill>
              <a:srgbClr val="00E3C1"/>
            </a:solidFill>
            <a:prstDash val="solid"/>
            <a:round/>
            <a:headEnd len="sm" w="sm" type="none"/>
            <a:tailEnd len="sm" w="sm" type="none"/>
          </a:ln>
        </p:spPr>
      </p:cxnSp>
      <p:sp>
        <p:nvSpPr>
          <p:cNvPr id="430" name="Google Shape;430;p44"/>
          <p:cNvSpPr txBox="1"/>
          <p:nvPr>
            <p:ph idx="1" type="body"/>
          </p:nvPr>
        </p:nvSpPr>
        <p:spPr>
          <a:xfrm>
            <a:off x="1028525" y="1457350"/>
            <a:ext cx="5614500" cy="2894400"/>
          </a:xfrm>
          <a:prstGeom prst="rect">
            <a:avLst/>
          </a:prstGeom>
        </p:spPr>
        <p:txBody>
          <a:bodyPr anchorCtr="0" anchor="t" bIns="34275" lIns="0" spcFirstLastPara="1" rIns="68575" wrap="square" tIns="0">
            <a:noAutofit/>
          </a:bodyPr>
          <a:lstStyle/>
          <a:p>
            <a:pPr indent="0" lvl="0" marL="0" rtl="0" algn="l">
              <a:lnSpc>
                <a:spcPct val="100000"/>
              </a:lnSpc>
              <a:spcBef>
                <a:spcPts val="0"/>
              </a:spcBef>
              <a:spcAft>
                <a:spcPts val="0"/>
              </a:spcAft>
              <a:buClr>
                <a:schemeClr val="dk1"/>
              </a:buClr>
              <a:buSzPts val="1400"/>
              <a:buFont typeface="Arial"/>
              <a:buNone/>
            </a:pPr>
            <a:r>
              <a:rPr lang="en" sz="4800">
                <a:solidFill>
                  <a:schemeClr val="lt1"/>
                </a:solidFill>
              </a:rPr>
              <a:t>Any Questions?</a:t>
            </a:r>
            <a:endParaRPr sz="4800">
              <a:solidFill>
                <a:schemeClr val="lt1"/>
              </a:solidFill>
            </a:endParaRPr>
          </a:p>
        </p:txBody>
      </p:sp>
      <p:sp>
        <p:nvSpPr>
          <p:cNvPr id="431" name="Google Shape;431;p44"/>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Q&amp;A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pic>
        <p:nvPicPr>
          <p:cNvPr id="253" name="Google Shape;253;p22"/>
          <p:cNvPicPr preferRelativeResize="0"/>
          <p:nvPr/>
        </p:nvPicPr>
        <p:blipFill rotWithShape="1">
          <a:blip r:embed="rId3">
            <a:alphaModFix/>
          </a:blip>
          <a:srcRect b="0" l="3121" r="3131" t="0"/>
          <a:stretch/>
        </p:blipFill>
        <p:spPr>
          <a:xfrm>
            <a:off x="0" y="0"/>
            <a:ext cx="9144000" cy="5143502"/>
          </a:xfrm>
          <a:prstGeom prst="rect">
            <a:avLst/>
          </a:prstGeom>
          <a:noFill/>
          <a:ln>
            <a:noFill/>
          </a:ln>
        </p:spPr>
      </p:pic>
      <p:sp>
        <p:nvSpPr>
          <p:cNvPr id="254" name="Google Shape;254;p22"/>
          <p:cNvSpPr/>
          <p:nvPr/>
        </p:nvSpPr>
        <p:spPr>
          <a:xfrm>
            <a:off x="-3169" y="0"/>
            <a:ext cx="1031700" cy="1028700"/>
          </a:xfrm>
          <a:prstGeom prst="rect">
            <a:avLst/>
          </a:prstGeom>
          <a:solidFill>
            <a:srgbClr val="00DAB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DAB4"/>
              </a:solidFill>
              <a:latin typeface="Calibri"/>
              <a:ea typeface="Calibri"/>
              <a:cs typeface="Calibri"/>
              <a:sym typeface="Calibri"/>
            </a:endParaRPr>
          </a:p>
        </p:txBody>
      </p:sp>
      <p:pic>
        <p:nvPicPr>
          <p:cNvPr id="255" name="Google Shape;255;p22"/>
          <p:cNvPicPr preferRelativeResize="0"/>
          <p:nvPr/>
        </p:nvPicPr>
        <p:blipFill rotWithShape="1">
          <a:blip r:embed="rId4">
            <a:alphaModFix/>
          </a:blip>
          <a:srcRect b="0" l="0" r="0" t="0"/>
          <a:stretch/>
        </p:blipFill>
        <p:spPr>
          <a:xfrm>
            <a:off x="251146" y="345396"/>
            <a:ext cx="560786" cy="439610"/>
          </a:xfrm>
          <a:prstGeom prst="rect">
            <a:avLst/>
          </a:prstGeom>
          <a:noFill/>
          <a:ln>
            <a:noFill/>
          </a:ln>
        </p:spPr>
      </p:pic>
      <p:sp>
        <p:nvSpPr>
          <p:cNvPr id="256" name="Google Shape;256;p22"/>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l">
              <a:lnSpc>
                <a:spcPct val="100000"/>
              </a:lnSpc>
              <a:spcBef>
                <a:spcPts val="800"/>
              </a:spcBef>
              <a:spcAft>
                <a:spcPts val="0"/>
              </a:spcAft>
              <a:buNone/>
            </a:pPr>
            <a:r>
              <a:rPr lang="en"/>
              <a:t>In The News</a:t>
            </a:r>
            <a:endParaRPr/>
          </a:p>
        </p:txBody>
      </p:sp>
      <p:cxnSp>
        <p:nvCxnSpPr>
          <p:cNvPr id="257" name="Google Shape;257;p22"/>
          <p:cNvCxnSpPr/>
          <p:nvPr/>
        </p:nvCxnSpPr>
        <p:spPr>
          <a:xfrm flipH="1" rot="10800000">
            <a:off x="1028700" y="4539300"/>
            <a:ext cx="6690600" cy="27300"/>
          </a:xfrm>
          <a:prstGeom prst="straightConnector1">
            <a:avLst/>
          </a:prstGeom>
          <a:noFill/>
          <a:ln cap="flat" cmpd="sng" w="28575">
            <a:solidFill>
              <a:srgbClr val="00E3C1"/>
            </a:solidFill>
            <a:prstDash val="solid"/>
            <a:round/>
            <a:headEnd len="sm" w="sm" type="none"/>
            <a:tailEnd len="sm" w="sm" type="none"/>
          </a:ln>
        </p:spPr>
      </p:cxnSp>
      <p:sp>
        <p:nvSpPr>
          <p:cNvPr id="258" name="Google Shape;258;p22"/>
          <p:cNvSpPr txBox="1"/>
          <p:nvPr>
            <p:ph idx="1" type="body"/>
          </p:nvPr>
        </p:nvSpPr>
        <p:spPr>
          <a:xfrm>
            <a:off x="1028525" y="1457350"/>
            <a:ext cx="5479200" cy="2894400"/>
          </a:xfrm>
          <a:prstGeom prst="rect">
            <a:avLst/>
          </a:prstGeom>
        </p:spPr>
        <p:txBody>
          <a:bodyPr anchorCtr="0" anchor="t" bIns="34275" lIns="0" spcFirstLastPara="1" rIns="68575" wrap="square" tIns="0">
            <a:noAutofit/>
          </a:bodyPr>
          <a:lstStyle/>
          <a:p>
            <a:pPr indent="0" lvl="0" marL="0" rtl="0" algn="l">
              <a:spcBef>
                <a:spcPts val="0"/>
              </a:spcBef>
              <a:spcAft>
                <a:spcPts val="0"/>
              </a:spcAft>
              <a:buClr>
                <a:schemeClr val="dk1"/>
              </a:buClr>
              <a:buSzPts val="1100"/>
              <a:buFont typeface="Arial"/>
              <a:buNone/>
            </a:pPr>
            <a:r>
              <a:rPr lang="en">
                <a:solidFill>
                  <a:srgbClr val="00DAB4"/>
                </a:solidFill>
              </a:rPr>
              <a:t>Monumental agreement reached</a:t>
            </a:r>
            <a:r>
              <a:rPr lang="en"/>
              <a:t> between Harvard University &amp; the National Association of the Deaf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3"/>
          <p:cNvSpPr txBox="1"/>
          <p:nvPr>
            <p:ph type="title"/>
          </p:nvPr>
        </p:nvSpPr>
        <p:spPr>
          <a:xfrm>
            <a:off x="1302600" y="345400"/>
            <a:ext cx="6755700" cy="6291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rgbClr val="01BF9E"/>
                </a:solidFill>
              </a:rPr>
              <a:t>Agenda</a:t>
            </a:r>
            <a:endParaRPr>
              <a:solidFill>
                <a:srgbClr val="01BF9E"/>
              </a:solidFill>
            </a:endParaRPr>
          </a:p>
        </p:txBody>
      </p:sp>
      <p:sp>
        <p:nvSpPr>
          <p:cNvPr id="264" name="Google Shape;264;p23"/>
          <p:cNvSpPr txBox="1"/>
          <p:nvPr>
            <p:ph idx="1" type="body"/>
          </p:nvPr>
        </p:nvSpPr>
        <p:spPr>
          <a:xfrm>
            <a:off x="1028525" y="1457350"/>
            <a:ext cx="8167200" cy="3171900"/>
          </a:xfrm>
          <a:prstGeom prst="rect">
            <a:avLst/>
          </a:prstGeom>
        </p:spPr>
        <p:txBody>
          <a:bodyPr anchorCtr="0" anchor="t" bIns="34275" lIns="68575" spcFirstLastPara="1" rIns="68575" wrap="square" tIns="34275">
            <a:noAutofit/>
          </a:bodyPr>
          <a:lstStyle/>
          <a:p>
            <a:pPr indent="-317500" lvl="0" marL="457200" rtl="0" algn="l">
              <a:lnSpc>
                <a:spcPct val="150000"/>
              </a:lnSpc>
              <a:spcBef>
                <a:spcPts val="0"/>
              </a:spcBef>
              <a:spcAft>
                <a:spcPts val="0"/>
              </a:spcAft>
              <a:buClr>
                <a:srgbClr val="01BF9E"/>
              </a:buClr>
              <a:buSzPts val="1400"/>
              <a:buAutoNum type="arabicPeriod"/>
            </a:pPr>
            <a:r>
              <a:rPr b="1" lang="en" sz="1400">
                <a:solidFill>
                  <a:srgbClr val="0B2141"/>
                </a:solidFill>
                <a:highlight>
                  <a:schemeClr val="lt1"/>
                </a:highlight>
              </a:rPr>
              <a:t>Addressing Accessibility &amp; Inclusion Barriers in Higher Education</a:t>
            </a:r>
            <a:endParaRPr b="1" sz="1400">
              <a:solidFill>
                <a:srgbClr val="0B2141"/>
              </a:solidFill>
              <a:highlight>
                <a:schemeClr val="lt1"/>
              </a:highlight>
            </a:endParaRPr>
          </a:p>
          <a:p>
            <a:pPr indent="-317500" lvl="0" marL="457200" rtl="0" algn="l">
              <a:lnSpc>
                <a:spcPct val="150000"/>
              </a:lnSpc>
              <a:spcBef>
                <a:spcPts val="0"/>
              </a:spcBef>
              <a:spcAft>
                <a:spcPts val="0"/>
              </a:spcAft>
              <a:buClr>
                <a:srgbClr val="01BF9E"/>
              </a:buClr>
              <a:buSzPts val="1400"/>
              <a:buAutoNum type="arabicPeriod"/>
            </a:pPr>
            <a:r>
              <a:rPr b="1" lang="en" sz="1400">
                <a:solidFill>
                  <a:srgbClr val="0B2141"/>
                </a:solidFill>
                <a:highlight>
                  <a:schemeClr val="lt1"/>
                </a:highlight>
              </a:rPr>
              <a:t>The Four Higher Education Maturity Model Stages </a:t>
            </a:r>
            <a:endParaRPr b="1" sz="1400">
              <a:solidFill>
                <a:srgbClr val="0B2141"/>
              </a:solidFill>
              <a:highlight>
                <a:schemeClr val="lt1"/>
              </a:highlight>
            </a:endParaRPr>
          </a:p>
          <a:p>
            <a:pPr indent="-317500" lvl="0" marL="457200" rtl="0" algn="l">
              <a:lnSpc>
                <a:spcPct val="150000"/>
              </a:lnSpc>
              <a:spcBef>
                <a:spcPts val="0"/>
              </a:spcBef>
              <a:spcAft>
                <a:spcPts val="0"/>
              </a:spcAft>
              <a:buClr>
                <a:srgbClr val="01BF9E"/>
              </a:buClr>
              <a:buSzPts val="1400"/>
              <a:buAutoNum type="arabicPeriod"/>
            </a:pPr>
            <a:r>
              <a:rPr b="1" lang="en" sz="1400">
                <a:solidFill>
                  <a:srgbClr val="0B2141"/>
                </a:solidFill>
                <a:highlight>
                  <a:schemeClr val="lt1"/>
                </a:highlight>
              </a:rPr>
              <a:t>Crafting an Inclusion Plan: Garnering Support &amp; Necessary Budgets</a:t>
            </a:r>
            <a:endParaRPr b="1" sz="1400">
              <a:solidFill>
                <a:srgbClr val="0B2141"/>
              </a:solidFill>
              <a:highlight>
                <a:schemeClr val="lt1"/>
              </a:highlight>
            </a:endParaRPr>
          </a:p>
          <a:p>
            <a:pPr indent="-317500" lvl="0" marL="457200" rtl="0" algn="l">
              <a:lnSpc>
                <a:spcPct val="150000"/>
              </a:lnSpc>
              <a:spcBef>
                <a:spcPts val="0"/>
              </a:spcBef>
              <a:spcAft>
                <a:spcPts val="0"/>
              </a:spcAft>
              <a:buClr>
                <a:srgbClr val="01BF9E"/>
              </a:buClr>
              <a:buSzPts val="1400"/>
              <a:buAutoNum type="arabicPeriod"/>
            </a:pPr>
            <a:r>
              <a:rPr b="1" lang="en" sz="1400">
                <a:solidFill>
                  <a:srgbClr val="0B2141"/>
                </a:solidFill>
                <a:highlight>
                  <a:schemeClr val="lt1"/>
                </a:highlight>
              </a:rPr>
              <a:t>Executing &amp; Adjusting an Effective Inclusion Plan</a:t>
            </a:r>
            <a:endParaRPr b="1" sz="1400">
              <a:solidFill>
                <a:srgbClr val="0B2141"/>
              </a:solidFill>
              <a:highlight>
                <a:schemeClr val="lt1"/>
              </a:highlight>
            </a:endParaRPr>
          </a:p>
          <a:p>
            <a:pPr indent="-317500" lvl="0" marL="457200" rtl="0" algn="l">
              <a:lnSpc>
                <a:spcPct val="150000"/>
              </a:lnSpc>
              <a:spcBef>
                <a:spcPts val="0"/>
              </a:spcBef>
              <a:spcAft>
                <a:spcPts val="0"/>
              </a:spcAft>
              <a:buClr>
                <a:srgbClr val="01BF9E"/>
              </a:buClr>
              <a:buSzPts val="1400"/>
              <a:buAutoNum type="arabicPeriod"/>
            </a:pPr>
            <a:r>
              <a:rPr b="1" lang="en" sz="1400">
                <a:solidFill>
                  <a:srgbClr val="0B2141"/>
                </a:solidFill>
                <a:highlight>
                  <a:schemeClr val="lt1"/>
                </a:highlight>
              </a:rPr>
              <a:t>Learnings from TCS Education System’s Relationships with </a:t>
            </a:r>
            <a:br>
              <a:rPr b="1" lang="en" sz="1400">
                <a:solidFill>
                  <a:srgbClr val="0B2141"/>
                </a:solidFill>
                <a:highlight>
                  <a:schemeClr val="lt1"/>
                </a:highlight>
              </a:rPr>
            </a:br>
            <a:r>
              <a:rPr b="1" lang="en" sz="1400">
                <a:solidFill>
                  <a:srgbClr val="0B2141"/>
                </a:solidFill>
                <a:highlight>
                  <a:schemeClr val="lt1"/>
                </a:highlight>
              </a:rPr>
              <a:t>Key Inclusion Partners</a:t>
            </a:r>
            <a:endParaRPr b="1" sz="1400">
              <a:solidFill>
                <a:srgbClr val="0B2141"/>
              </a:solidFill>
              <a:highlight>
                <a:schemeClr val="lt1"/>
              </a:highlight>
            </a:endParaRPr>
          </a:p>
          <a:p>
            <a:pPr indent="-317500" lvl="0" marL="457200" rtl="0" algn="l">
              <a:lnSpc>
                <a:spcPct val="150000"/>
              </a:lnSpc>
              <a:spcBef>
                <a:spcPts val="0"/>
              </a:spcBef>
              <a:spcAft>
                <a:spcPts val="0"/>
              </a:spcAft>
              <a:buClr>
                <a:srgbClr val="01BF9E"/>
              </a:buClr>
              <a:buSzPts val="1400"/>
              <a:buAutoNum type="arabicPeriod"/>
            </a:pPr>
            <a:r>
              <a:rPr b="1" lang="en" sz="1400">
                <a:solidFill>
                  <a:srgbClr val="0B2141"/>
                </a:solidFill>
                <a:highlight>
                  <a:schemeClr val="lt1"/>
                </a:highlight>
              </a:rPr>
              <a:t>Speaker Q&amp;A</a:t>
            </a:r>
            <a:endParaRPr b="1" sz="14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pic>
        <p:nvPicPr>
          <p:cNvPr id="269" name="Google Shape;269;p24"/>
          <p:cNvPicPr preferRelativeResize="0"/>
          <p:nvPr/>
        </p:nvPicPr>
        <p:blipFill rotWithShape="1">
          <a:blip r:embed="rId3">
            <a:alphaModFix/>
          </a:blip>
          <a:srcRect b="1286" l="357" r="2892" t="13527"/>
          <a:stretch/>
        </p:blipFill>
        <p:spPr>
          <a:xfrm>
            <a:off x="0" y="0"/>
            <a:ext cx="9143999" cy="5367426"/>
          </a:xfrm>
          <a:prstGeom prst="rect">
            <a:avLst/>
          </a:prstGeom>
          <a:noFill/>
          <a:ln>
            <a:noFill/>
          </a:ln>
        </p:spPr>
      </p:pic>
      <p:sp>
        <p:nvSpPr>
          <p:cNvPr id="270" name="Google Shape;270;p24"/>
          <p:cNvSpPr/>
          <p:nvPr/>
        </p:nvSpPr>
        <p:spPr>
          <a:xfrm>
            <a:off x="-3169" y="0"/>
            <a:ext cx="1031700" cy="1028700"/>
          </a:xfrm>
          <a:prstGeom prst="rect">
            <a:avLst/>
          </a:prstGeom>
          <a:solidFill>
            <a:srgbClr val="00DAB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DAB4"/>
              </a:solidFill>
              <a:latin typeface="Calibri"/>
              <a:ea typeface="Calibri"/>
              <a:cs typeface="Calibri"/>
              <a:sym typeface="Calibri"/>
            </a:endParaRPr>
          </a:p>
        </p:txBody>
      </p:sp>
      <p:pic>
        <p:nvPicPr>
          <p:cNvPr id="271" name="Google Shape;271;p24"/>
          <p:cNvPicPr preferRelativeResize="0"/>
          <p:nvPr/>
        </p:nvPicPr>
        <p:blipFill rotWithShape="1">
          <a:blip r:embed="rId4">
            <a:alphaModFix/>
          </a:blip>
          <a:srcRect b="0" l="0" r="0" t="0"/>
          <a:stretch/>
        </p:blipFill>
        <p:spPr>
          <a:xfrm>
            <a:off x="251146" y="345396"/>
            <a:ext cx="560786" cy="439610"/>
          </a:xfrm>
          <a:prstGeom prst="rect">
            <a:avLst/>
          </a:prstGeom>
          <a:noFill/>
          <a:ln>
            <a:noFill/>
          </a:ln>
        </p:spPr>
      </p:pic>
      <p:sp>
        <p:nvSpPr>
          <p:cNvPr id="272" name="Google Shape;272;p24"/>
          <p:cNvSpPr txBox="1"/>
          <p:nvPr>
            <p:ph idx="1" type="body"/>
          </p:nvPr>
        </p:nvSpPr>
        <p:spPr>
          <a:xfrm>
            <a:off x="1028525" y="2102525"/>
            <a:ext cx="6641400" cy="2667900"/>
          </a:xfrm>
          <a:prstGeom prst="rect">
            <a:avLst/>
          </a:prstGeom>
        </p:spPr>
        <p:txBody>
          <a:bodyPr anchorCtr="0" anchor="t" bIns="34275" lIns="0" spcFirstLastPara="1" rIns="68575" wrap="square" tIns="0">
            <a:noAutofit/>
          </a:bodyPr>
          <a:lstStyle/>
          <a:p>
            <a:pPr indent="0" lvl="0" marL="0" rtl="0" algn="l">
              <a:spcBef>
                <a:spcPts val="0"/>
              </a:spcBef>
              <a:spcAft>
                <a:spcPts val="0"/>
              </a:spcAft>
              <a:buNone/>
            </a:pPr>
            <a:r>
              <a:rPr lang="en" sz="4800"/>
              <a:t>Addressing Accessibility &amp; Inclusion Barriers: </a:t>
            </a:r>
            <a:r>
              <a:rPr lang="en" sz="4800">
                <a:solidFill>
                  <a:srgbClr val="00DAB4"/>
                </a:solidFill>
              </a:rPr>
              <a:t>Affecting All Students</a:t>
            </a:r>
            <a:endParaRPr sz="4800">
              <a:solidFill>
                <a:srgbClr val="00DAB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76" name="Shape 276"/>
        <p:cNvGrpSpPr/>
        <p:nvPr/>
      </p:nvGrpSpPr>
      <p:grpSpPr>
        <a:xfrm>
          <a:off x="0" y="0"/>
          <a:ext cx="0" cy="0"/>
          <a:chOff x="0" y="0"/>
          <a:chExt cx="0" cy="0"/>
        </a:xfrm>
      </p:grpSpPr>
      <p:sp>
        <p:nvSpPr>
          <p:cNvPr id="277" name="Google Shape;277;p25"/>
          <p:cNvSpPr txBox="1"/>
          <p:nvPr>
            <p:ph type="title"/>
          </p:nvPr>
        </p:nvSpPr>
        <p:spPr>
          <a:xfrm>
            <a:off x="4821750" y="1728000"/>
            <a:ext cx="3236400" cy="974400"/>
          </a:xfrm>
          <a:prstGeom prst="rect">
            <a:avLst/>
          </a:prstGeom>
        </p:spPr>
        <p:txBody>
          <a:bodyPr anchorCtr="0" anchor="t" bIns="34275" lIns="0" spcFirstLastPara="1" rIns="68575" wrap="square" tIns="0">
            <a:noAutofit/>
          </a:bodyPr>
          <a:lstStyle/>
          <a:p>
            <a:pPr indent="0" lvl="0" marL="0" rtl="0" algn="l">
              <a:spcBef>
                <a:spcPts val="0"/>
              </a:spcBef>
              <a:spcAft>
                <a:spcPts val="0"/>
              </a:spcAft>
              <a:buNone/>
            </a:pPr>
            <a:r>
              <a:rPr lang="en"/>
              <a:t>Findings:</a:t>
            </a:r>
            <a:endParaRPr/>
          </a:p>
        </p:txBody>
      </p:sp>
      <p:sp>
        <p:nvSpPr>
          <p:cNvPr id="278" name="Google Shape;278;p25"/>
          <p:cNvSpPr txBox="1"/>
          <p:nvPr>
            <p:ph idx="3"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Clr>
                <a:schemeClr val="dk1"/>
              </a:buClr>
              <a:buSzPts val="1100"/>
              <a:buFont typeface="Arial"/>
              <a:buNone/>
            </a:pPr>
            <a:r>
              <a:rPr lang="en"/>
              <a:t>The Impact of Accessibility for ALL Students</a:t>
            </a:r>
            <a:endParaRPr/>
          </a:p>
        </p:txBody>
      </p:sp>
      <p:sp>
        <p:nvSpPr>
          <p:cNvPr id="279" name="Google Shape;279;p25"/>
          <p:cNvSpPr txBox="1"/>
          <p:nvPr>
            <p:ph idx="1" type="body"/>
          </p:nvPr>
        </p:nvSpPr>
        <p:spPr>
          <a:xfrm>
            <a:off x="1028700" y="2743375"/>
            <a:ext cx="3166200" cy="15261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0"/>
              </a:spcBef>
              <a:spcAft>
                <a:spcPts val="0"/>
              </a:spcAft>
              <a:buClr>
                <a:srgbClr val="2154EF"/>
              </a:buClr>
              <a:buSzPts val="1800"/>
              <a:buChar char="●"/>
            </a:pPr>
            <a:r>
              <a:rPr lang="en"/>
              <a:t>User engagement with more accessible website content</a:t>
            </a:r>
            <a:endParaRPr/>
          </a:p>
          <a:p>
            <a:pPr indent="0" lvl="0" marL="457200" rtl="0" algn="l">
              <a:lnSpc>
                <a:spcPct val="115000"/>
              </a:lnSpc>
              <a:spcBef>
                <a:spcPts val="0"/>
              </a:spcBef>
              <a:spcAft>
                <a:spcPts val="0"/>
              </a:spcAft>
              <a:buNone/>
            </a:pPr>
            <a:br>
              <a:rPr lang="en" sz="1200"/>
            </a:br>
            <a:r>
              <a:rPr lang="en" sz="1200"/>
              <a:t>Schmutz et al. (2017) </a:t>
            </a:r>
            <a:endParaRPr sz="1200"/>
          </a:p>
        </p:txBody>
      </p:sp>
      <p:sp>
        <p:nvSpPr>
          <p:cNvPr id="280" name="Google Shape;280;p25"/>
          <p:cNvSpPr txBox="1"/>
          <p:nvPr>
            <p:ph idx="4" type="body"/>
          </p:nvPr>
        </p:nvSpPr>
        <p:spPr>
          <a:xfrm>
            <a:off x="4821750" y="2743375"/>
            <a:ext cx="3166200" cy="15261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0"/>
              </a:spcBef>
              <a:spcAft>
                <a:spcPts val="0"/>
              </a:spcAft>
              <a:buClr>
                <a:srgbClr val="00DAB4"/>
              </a:buClr>
              <a:buSzPts val="1800"/>
              <a:buChar char="●"/>
            </a:pPr>
            <a:r>
              <a:rPr lang="en"/>
              <a:t>Improved information retention</a:t>
            </a:r>
            <a:endParaRPr/>
          </a:p>
          <a:p>
            <a:pPr indent="-342900" lvl="0" marL="457200" rtl="0" algn="l">
              <a:lnSpc>
                <a:spcPct val="115000"/>
              </a:lnSpc>
              <a:spcBef>
                <a:spcPts val="0"/>
              </a:spcBef>
              <a:spcAft>
                <a:spcPts val="0"/>
              </a:spcAft>
              <a:buClr>
                <a:srgbClr val="00DAB4"/>
              </a:buClr>
              <a:buSzPts val="1800"/>
              <a:buChar char="●"/>
            </a:pPr>
            <a:r>
              <a:rPr lang="en"/>
              <a:t>Faster task completion</a:t>
            </a:r>
            <a:endParaRPr/>
          </a:p>
        </p:txBody>
      </p:sp>
      <p:sp>
        <p:nvSpPr>
          <p:cNvPr id="281" name="Google Shape;281;p25"/>
          <p:cNvSpPr txBox="1"/>
          <p:nvPr>
            <p:ph idx="2" type="title"/>
          </p:nvPr>
        </p:nvSpPr>
        <p:spPr>
          <a:xfrm>
            <a:off x="1028700" y="1728000"/>
            <a:ext cx="3236400" cy="974400"/>
          </a:xfrm>
          <a:prstGeom prst="rect">
            <a:avLst/>
          </a:prstGeom>
        </p:spPr>
        <p:txBody>
          <a:bodyPr anchorCtr="0" anchor="t" bIns="34275" lIns="0" spcFirstLastPara="1" rIns="68575" wrap="square" tIns="0">
            <a:noAutofit/>
          </a:bodyPr>
          <a:lstStyle/>
          <a:p>
            <a:pPr indent="0" lvl="0" marL="0" rtl="0" algn="l">
              <a:spcBef>
                <a:spcPts val="0"/>
              </a:spcBef>
              <a:spcAft>
                <a:spcPts val="0"/>
              </a:spcAft>
              <a:buNone/>
            </a:pPr>
            <a:r>
              <a:rPr lang="en"/>
              <a:t>Key </a:t>
            </a:r>
            <a:r>
              <a:rPr lang="en"/>
              <a:t>Study: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26"/>
          <p:cNvSpPr txBox="1"/>
          <p:nvPr>
            <p:ph idx="2"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sz="2600"/>
              <a:t>Creating an Inclusive Environment</a:t>
            </a:r>
            <a:endParaRPr>
              <a:solidFill>
                <a:srgbClr val="00E3C1"/>
              </a:solidFill>
            </a:endParaRPr>
          </a:p>
        </p:txBody>
      </p:sp>
      <p:sp>
        <p:nvSpPr>
          <p:cNvPr id="287" name="Google Shape;287;p26"/>
          <p:cNvSpPr txBox="1"/>
          <p:nvPr>
            <p:ph type="title"/>
          </p:nvPr>
        </p:nvSpPr>
        <p:spPr>
          <a:xfrm>
            <a:off x="1028700" y="1756675"/>
            <a:ext cx="2164500" cy="2234100"/>
          </a:xfrm>
          <a:prstGeom prst="rect">
            <a:avLst/>
          </a:prstGeom>
        </p:spPr>
        <p:txBody>
          <a:bodyPr anchorCtr="0" anchor="t" bIns="34275" lIns="0" spcFirstLastPara="1" rIns="68575" wrap="square" tIns="0">
            <a:noAutofit/>
          </a:bodyPr>
          <a:lstStyle/>
          <a:p>
            <a:pPr indent="0" lvl="0" marL="0" rtl="0" algn="l">
              <a:lnSpc>
                <a:spcPct val="115000"/>
              </a:lnSpc>
              <a:spcBef>
                <a:spcPts val="0"/>
              </a:spcBef>
              <a:spcAft>
                <a:spcPts val="0"/>
              </a:spcAft>
              <a:buNone/>
            </a:pPr>
            <a:r>
              <a:rPr lang="en" sz="3000">
                <a:solidFill>
                  <a:srgbClr val="2154EF"/>
                </a:solidFill>
              </a:rPr>
              <a:t>The Challenges</a:t>
            </a:r>
            <a:endParaRPr sz="3000">
              <a:solidFill>
                <a:srgbClr val="2154EF"/>
              </a:solidFill>
            </a:endParaRPr>
          </a:p>
        </p:txBody>
      </p:sp>
      <p:sp>
        <p:nvSpPr>
          <p:cNvPr id="288" name="Google Shape;288;p26"/>
          <p:cNvSpPr txBox="1"/>
          <p:nvPr>
            <p:ph idx="1" type="body"/>
          </p:nvPr>
        </p:nvSpPr>
        <p:spPr>
          <a:xfrm>
            <a:off x="3538625" y="1779150"/>
            <a:ext cx="5010300" cy="2538000"/>
          </a:xfrm>
          <a:prstGeom prst="rect">
            <a:avLst/>
          </a:prstGeom>
        </p:spPr>
        <p:txBody>
          <a:bodyPr anchorCtr="0" anchor="t" bIns="34275" lIns="68575" spcFirstLastPara="1" rIns="68575" wrap="square" tIns="34275">
            <a:noAutofit/>
          </a:bodyPr>
          <a:lstStyle/>
          <a:p>
            <a:pPr indent="-342900" lvl="0" marL="457200" rtl="0" algn="l">
              <a:lnSpc>
                <a:spcPct val="150000"/>
              </a:lnSpc>
              <a:spcBef>
                <a:spcPts val="0"/>
              </a:spcBef>
              <a:spcAft>
                <a:spcPts val="0"/>
              </a:spcAft>
              <a:buClr>
                <a:srgbClr val="2154EF"/>
              </a:buClr>
              <a:buSzPts val="1800"/>
              <a:buChar char="●"/>
            </a:pPr>
            <a:r>
              <a:rPr lang="en"/>
              <a:t>Addressing existing barriers at scale </a:t>
            </a:r>
            <a:endParaRPr/>
          </a:p>
          <a:p>
            <a:pPr indent="-342900" lvl="0" marL="457200" rtl="0" algn="l">
              <a:lnSpc>
                <a:spcPct val="150000"/>
              </a:lnSpc>
              <a:spcBef>
                <a:spcPts val="0"/>
              </a:spcBef>
              <a:spcAft>
                <a:spcPts val="0"/>
              </a:spcAft>
              <a:buClr>
                <a:srgbClr val="2154EF"/>
              </a:buClr>
              <a:buSzPts val="1800"/>
              <a:buChar char="●"/>
            </a:pPr>
            <a:r>
              <a:rPr lang="en"/>
              <a:t>Supporting &amp; training time-pressed faculty</a:t>
            </a:r>
            <a:endParaRPr/>
          </a:p>
          <a:p>
            <a:pPr indent="-342900" lvl="0" marL="457200" rtl="0" algn="l">
              <a:lnSpc>
                <a:spcPct val="150000"/>
              </a:lnSpc>
              <a:spcBef>
                <a:spcPts val="0"/>
              </a:spcBef>
              <a:spcAft>
                <a:spcPts val="0"/>
              </a:spcAft>
              <a:buClr>
                <a:srgbClr val="2154EF"/>
              </a:buClr>
              <a:buSzPts val="1800"/>
              <a:buChar char="●"/>
            </a:pPr>
            <a:r>
              <a:rPr lang="en"/>
              <a:t>Providing personalized learning at scale</a:t>
            </a:r>
            <a:endParaRPr/>
          </a:p>
          <a:p>
            <a:pPr indent="-342900" lvl="0" marL="457200" rtl="0" algn="l">
              <a:lnSpc>
                <a:spcPct val="150000"/>
              </a:lnSpc>
              <a:spcBef>
                <a:spcPts val="0"/>
              </a:spcBef>
              <a:spcAft>
                <a:spcPts val="0"/>
              </a:spcAft>
              <a:buClr>
                <a:srgbClr val="2154EF"/>
              </a:buClr>
              <a:buSzPts val="1800"/>
              <a:buChar char="●"/>
            </a:pPr>
            <a:r>
              <a:rPr lang="en"/>
              <a:t>Cultural shift</a:t>
            </a:r>
            <a:endParaRPr b="1">
              <a:solidFill>
                <a:srgbClr val="2154E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27"/>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None/>
            </a:pPr>
            <a:r>
              <a:rPr lang="en">
                <a:solidFill>
                  <a:srgbClr val="00E3C1"/>
                </a:solidFill>
              </a:rPr>
              <a:t>Reactive</a:t>
            </a:r>
            <a:r>
              <a:rPr lang="en">
                <a:solidFill>
                  <a:srgbClr val="01BF9E"/>
                </a:solidFill>
              </a:rPr>
              <a:t> </a:t>
            </a:r>
            <a:r>
              <a:rPr lang="en"/>
              <a:t>Accessibility vs. </a:t>
            </a:r>
            <a:r>
              <a:rPr lang="en">
                <a:solidFill>
                  <a:srgbClr val="00E3C1"/>
                </a:solidFill>
              </a:rPr>
              <a:t>Proactive </a:t>
            </a:r>
            <a:r>
              <a:rPr lang="en"/>
              <a:t>Inclusion</a:t>
            </a:r>
            <a:endParaRPr/>
          </a:p>
        </p:txBody>
      </p:sp>
      <p:sp>
        <p:nvSpPr>
          <p:cNvPr id="294" name="Google Shape;294;p27"/>
          <p:cNvSpPr/>
          <p:nvPr/>
        </p:nvSpPr>
        <p:spPr>
          <a:xfrm>
            <a:off x="1083059" y="3439863"/>
            <a:ext cx="1416900" cy="1416900"/>
          </a:xfrm>
          <a:prstGeom prst="ellipse">
            <a:avLst/>
          </a:prstGeom>
          <a:noFill/>
          <a:ln cap="flat" cmpd="sng" w="28575">
            <a:solidFill>
              <a:srgbClr val="00DA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7"/>
          <p:cNvSpPr/>
          <p:nvPr/>
        </p:nvSpPr>
        <p:spPr>
          <a:xfrm>
            <a:off x="4701310" y="3439863"/>
            <a:ext cx="1416900" cy="1416900"/>
          </a:xfrm>
          <a:prstGeom prst="ellipse">
            <a:avLst/>
          </a:prstGeom>
          <a:noFill/>
          <a:ln cap="flat" cmpd="sng" w="28575">
            <a:solidFill>
              <a:srgbClr val="00DA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7"/>
          <p:cNvSpPr/>
          <p:nvPr/>
        </p:nvSpPr>
        <p:spPr>
          <a:xfrm>
            <a:off x="6506329" y="1801411"/>
            <a:ext cx="1416900" cy="1416900"/>
          </a:xfrm>
          <a:prstGeom prst="ellipse">
            <a:avLst/>
          </a:prstGeom>
          <a:noFill/>
          <a:ln cap="flat" cmpd="sng" w="28575">
            <a:solidFill>
              <a:srgbClr val="00DA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7"/>
          <p:cNvSpPr/>
          <p:nvPr/>
        </p:nvSpPr>
        <p:spPr>
          <a:xfrm>
            <a:off x="1083059" y="1848945"/>
            <a:ext cx="1416900" cy="1416900"/>
          </a:xfrm>
          <a:prstGeom prst="ellipse">
            <a:avLst/>
          </a:prstGeom>
          <a:noFill/>
          <a:ln cap="flat" cmpd="sng" w="28575">
            <a:solidFill>
              <a:srgbClr val="00DA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7"/>
          <p:cNvSpPr/>
          <p:nvPr/>
        </p:nvSpPr>
        <p:spPr>
          <a:xfrm>
            <a:off x="2855955" y="1801411"/>
            <a:ext cx="1416900" cy="1416900"/>
          </a:xfrm>
          <a:prstGeom prst="ellipse">
            <a:avLst/>
          </a:prstGeom>
          <a:noFill/>
          <a:ln cap="flat" cmpd="sng" w="28575">
            <a:solidFill>
              <a:srgbClr val="00DA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7"/>
          <p:cNvSpPr/>
          <p:nvPr/>
        </p:nvSpPr>
        <p:spPr>
          <a:xfrm>
            <a:off x="4701310" y="1848945"/>
            <a:ext cx="1416900" cy="1416900"/>
          </a:xfrm>
          <a:prstGeom prst="ellipse">
            <a:avLst/>
          </a:prstGeom>
          <a:noFill/>
          <a:ln cap="flat" cmpd="sng" w="28575">
            <a:solidFill>
              <a:srgbClr val="00DA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7"/>
          <p:cNvSpPr/>
          <p:nvPr/>
        </p:nvSpPr>
        <p:spPr>
          <a:xfrm>
            <a:off x="6506329" y="3439863"/>
            <a:ext cx="1416900" cy="1416900"/>
          </a:xfrm>
          <a:prstGeom prst="ellipse">
            <a:avLst/>
          </a:prstGeom>
          <a:noFill/>
          <a:ln cap="flat" cmpd="sng" w="28575">
            <a:solidFill>
              <a:srgbClr val="00DA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7"/>
          <p:cNvSpPr/>
          <p:nvPr/>
        </p:nvSpPr>
        <p:spPr>
          <a:xfrm>
            <a:off x="2855955" y="3439863"/>
            <a:ext cx="1416900" cy="1416900"/>
          </a:xfrm>
          <a:prstGeom prst="ellipse">
            <a:avLst/>
          </a:prstGeom>
          <a:noFill/>
          <a:ln cap="flat" cmpd="sng" w="28575">
            <a:solidFill>
              <a:srgbClr val="00DAB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27"/>
          <p:cNvSpPr txBox="1"/>
          <p:nvPr/>
        </p:nvSpPr>
        <p:spPr>
          <a:xfrm>
            <a:off x="1028650" y="1028700"/>
            <a:ext cx="7029600" cy="678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800"/>
              </a:spcBef>
              <a:spcAft>
                <a:spcPts val="0"/>
              </a:spcAft>
              <a:buClr>
                <a:srgbClr val="000000"/>
              </a:buClr>
              <a:buSzPts val="2400"/>
              <a:buFont typeface="Arial"/>
              <a:buNone/>
            </a:pPr>
            <a:r>
              <a:rPr b="1" i="0" lang="en" sz="1800" u="none" cap="none" strike="noStrike">
                <a:solidFill>
                  <a:srgbClr val="04233F"/>
                </a:solidFill>
                <a:latin typeface="Arial"/>
                <a:ea typeface="Arial"/>
                <a:cs typeface="Arial"/>
                <a:sym typeface="Arial"/>
              </a:rPr>
              <a:t>Diverse needs</a:t>
            </a:r>
            <a:r>
              <a:rPr b="1" i="0" lang="en" sz="1800" u="none" cap="none" strike="noStrike">
                <a:solidFill>
                  <a:srgbClr val="01BF9E"/>
                </a:solidFill>
                <a:latin typeface="Arial"/>
                <a:ea typeface="Arial"/>
                <a:cs typeface="Arial"/>
                <a:sym typeface="Arial"/>
              </a:rPr>
              <a:t> </a:t>
            </a:r>
            <a:r>
              <a:rPr b="1" i="0" lang="en" sz="1800" u="none" cap="none" strike="noStrike">
                <a:solidFill>
                  <a:srgbClr val="00243E"/>
                </a:solidFill>
                <a:latin typeface="Arial"/>
                <a:ea typeface="Arial"/>
                <a:cs typeface="Arial"/>
                <a:sym typeface="Arial"/>
              </a:rPr>
              <a:t>of 21st century digital learners</a:t>
            </a:r>
            <a:endParaRPr b="1" i="0" sz="1800" u="none" cap="none" strike="noStrike">
              <a:solidFill>
                <a:srgbClr val="00243E"/>
              </a:solidFill>
              <a:latin typeface="Arial"/>
              <a:ea typeface="Arial"/>
              <a:cs typeface="Arial"/>
              <a:sym typeface="Arial"/>
            </a:endParaRPr>
          </a:p>
        </p:txBody>
      </p:sp>
      <p:pic>
        <p:nvPicPr>
          <p:cNvPr id="303" name="Google Shape;303;p27"/>
          <p:cNvPicPr preferRelativeResize="0"/>
          <p:nvPr/>
        </p:nvPicPr>
        <p:blipFill>
          <a:blip r:embed="rId3">
            <a:alphaModFix/>
          </a:blip>
          <a:stretch>
            <a:fillRect/>
          </a:stretch>
        </p:blipFill>
        <p:spPr>
          <a:xfrm>
            <a:off x="1358500" y="1763747"/>
            <a:ext cx="796922" cy="1306951"/>
          </a:xfrm>
          <a:prstGeom prst="rect">
            <a:avLst/>
          </a:prstGeom>
          <a:noFill/>
          <a:ln>
            <a:noFill/>
          </a:ln>
        </p:spPr>
      </p:pic>
      <p:pic>
        <p:nvPicPr>
          <p:cNvPr id="304" name="Google Shape;304;p27"/>
          <p:cNvPicPr preferRelativeResize="0"/>
          <p:nvPr/>
        </p:nvPicPr>
        <p:blipFill>
          <a:blip r:embed="rId4">
            <a:alphaModFix/>
          </a:blip>
          <a:stretch>
            <a:fillRect/>
          </a:stretch>
        </p:blipFill>
        <p:spPr>
          <a:xfrm>
            <a:off x="3144708" y="1707600"/>
            <a:ext cx="878009" cy="1416837"/>
          </a:xfrm>
          <a:prstGeom prst="rect">
            <a:avLst/>
          </a:prstGeom>
          <a:noFill/>
          <a:ln>
            <a:noFill/>
          </a:ln>
        </p:spPr>
      </p:pic>
      <p:pic>
        <p:nvPicPr>
          <p:cNvPr id="305" name="Google Shape;305;p27"/>
          <p:cNvPicPr preferRelativeResize="0"/>
          <p:nvPr/>
        </p:nvPicPr>
        <p:blipFill>
          <a:blip r:embed="rId5">
            <a:alphaModFix/>
          </a:blip>
          <a:stretch>
            <a:fillRect/>
          </a:stretch>
        </p:blipFill>
        <p:spPr>
          <a:xfrm>
            <a:off x="5098344" y="1793424"/>
            <a:ext cx="520646" cy="1306927"/>
          </a:xfrm>
          <a:prstGeom prst="rect">
            <a:avLst/>
          </a:prstGeom>
          <a:noFill/>
          <a:ln>
            <a:noFill/>
          </a:ln>
        </p:spPr>
      </p:pic>
      <p:pic>
        <p:nvPicPr>
          <p:cNvPr id="306" name="Google Shape;306;p27"/>
          <p:cNvPicPr preferRelativeResize="0"/>
          <p:nvPr/>
        </p:nvPicPr>
        <p:blipFill>
          <a:blip r:embed="rId6">
            <a:alphaModFix/>
          </a:blip>
          <a:stretch>
            <a:fillRect/>
          </a:stretch>
        </p:blipFill>
        <p:spPr>
          <a:xfrm>
            <a:off x="7067801" y="1707600"/>
            <a:ext cx="406215" cy="1392751"/>
          </a:xfrm>
          <a:prstGeom prst="rect">
            <a:avLst/>
          </a:prstGeom>
          <a:noFill/>
          <a:ln>
            <a:noFill/>
          </a:ln>
        </p:spPr>
      </p:pic>
      <p:pic>
        <p:nvPicPr>
          <p:cNvPr id="307" name="Google Shape;307;p27"/>
          <p:cNvPicPr preferRelativeResize="0"/>
          <p:nvPr/>
        </p:nvPicPr>
        <p:blipFill>
          <a:blip r:embed="rId7">
            <a:alphaModFix/>
          </a:blip>
          <a:stretch>
            <a:fillRect/>
          </a:stretch>
        </p:blipFill>
        <p:spPr>
          <a:xfrm>
            <a:off x="6996157" y="3601807"/>
            <a:ext cx="437183" cy="1092956"/>
          </a:xfrm>
          <a:prstGeom prst="rect">
            <a:avLst/>
          </a:prstGeom>
          <a:noFill/>
          <a:ln>
            <a:noFill/>
          </a:ln>
        </p:spPr>
      </p:pic>
      <p:pic>
        <p:nvPicPr>
          <p:cNvPr id="308" name="Google Shape;308;p27"/>
          <p:cNvPicPr preferRelativeResize="0"/>
          <p:nvPr/>
        </p:nvPicPr>
        <p:blipFill>
          <a:blip r:embed="rId8">
            <a:alphaModFix/>
          </a:blip>
          <a:stretch>
            <a:fillRect/>
          </a:stretch>
        </p:blipFill>
        <p:spPr>
          <a:xfrm>
            <a:off x="1427192" y="3672414"/>
            <a:ext cx="728228" cy="848072"/>
          </a:xfrm>
          <a:prstGeom prst="rect">
            <a:avLst/>
          </a:prstGeom>
          <a:noFill/>
          <a:ln>
            <a:noFill/>
          </a:ln>
        </p:spPr>
      </p:pic>
      <p:pic>
        <p:nvPicPr>
          <p:cNvPr id="309" name="Google Shape;309;p27"/>
          <p:cNvPicPr preferRelativeResize="0"/>
          <p:nvPr/>
        </p:nvPicPr>
        <p:blipFill>
          <a:blip r:embed="rId9">
            <a:alphaModFix/>
          </a:blip>
          <a:stretch>
            <a:fillRect/>
          </a:stretch>
        </p:blipFill>
        <p:spPr>
          <a:xfrm>
            <a:off x="3300555" y="3700334"/>
            <a:ext cx="520647" cy="837119"/>
          </a:xfrm>
          <a:prstGeom prst="rect">
            <a:avLst/>
          </a:prstGeom>
          <a:noFill/>
          <a:ln>
            <a:noFill/>
          </a:ln>
        </p:spPr>
      </p:pic>
      <p:pic>
        <p:nvPicPr>
          <p:cNvPr id="310" name="Google Shape;310;p27"/>
          <p:cNvPicPr preferRelativeResize="0"/>
          <p:nvPr/>
        </p:nvPicPr>
        <p:blipFill>
          <a:blip r:embed="rId10">
            <a:alphaModFix/>
          </a:blip>
          <a:stretch>
            <a:fillRect/>
          </a:stretch>
        </p:blipFill>
        <p:spPr>
          <a:xfrm>
            <a:off x="5100377" y="3752168"/>
            <a:ext cx="616604" cy="7678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28"/>
          <p:cNvSpPr txBox="1"/>
          <p:nvPr>
            <p:ph type="title"/>
          </p:nvPr>
        </p:nvSpPr>
        <p:spPr>
          <a:xfrm>
            <a:off x="1194150" y="0"/>
            <a:ext cx="6755700" cy="974400"/>
          </a:xfrm>
          <a:prstGeom prst="rect">
            <a:avLst/>
          </a:prstGeom>
        </p:spPr>
        <p:txBody>
          <a:bodyPr anchorCtr="0" anchor="ctr" bIns="34275" lIns="68575" spcFirstLastPara="1" rIns="68575" wrap="square" tIns="34275">
            <a:noAutofit/>
          </a:bodyPr>
          <a:lstStyle/>
          <a:p>
            <a:pPr indent="0" lvl="0" marL="0" rtl="0" algn="ctr">
              <a:spcBef>
                <a:spcPts val="800"/>
              </a:spcBef>
              <a:spcAft>
                <a:spcPts val="0"/>
              </a:spcAft>
              <a:buClr>
                <a:schemeClr val="dk1"/>
              </a:buClr>
              <a:buSzPts val="1100"/>
              <a:buFont typeface="Arial"/>
              <a:buNone/>
            </a:pPr>
            <a:r>
              <a:rPr lang="en"/>
              <a:t>Four Stage Higher Education Maturity Model</a:t>
            </a:r>
            <a:endParaRPr/>
          </a:p>
        </p:txBody>
      </p:sp>
      <p:sp>
        <p:nvSpPr>
          <p:cNvPr id="316" name="Google Shape;316;p28"/>
          <p:cNvSpPr txBox="1"/>
          <p:nvPr>
            <p:ph idx="1" type="body"/>
          </p:nvPr>
        </p:nvSpPr>
        <p:spPr>
          <a:xfrm>
            <a:off x="952500" y="1457325"/>
            <a:ext cx="6217800" cy="2585400"/>
          </a:xfrm>
          <a:prstGeom prst="rect">
            <a:avLst/>
          </a:prstGeom>
        </p:spPr>
        <p:txBody>
          <a:bodyPr anchorCtr="0" anchor="t" bIns="34275" lIns="68575" spcFirstLastPara="1" rIns="68575" wrap="square" tIns="34275">
            <a:noAutofit/>
          </a:bodyPr>
          <a:lstStyle/>
          <a:p>
            <a:pPr indent="0" lvl="0" marL="0" rtl="0" algn="l">
              <a:lnSpc>
                <a:spcPct val="115000"/>
              </a:lnSpc>
              <a:spcBef>
                <a:spcPts val="500"/>
              </a:spcBef>
              <a:spcAft>
                <a:spcPts val="500"/>
              </a:spcAft>
              <a:buNone/>
            </a:pPr>
            <a:r>
              <a:rPr b="0" lang="en" sz="1800">
                <a:solidFill>
                  <a:srgbClr val="2154EF"/>
                </a:solidFill>
              </a:rPr>
              <a:t>Universities are moving from a ‘reactive’ approach</a:t>
            </a:r>
            <a:r>
              <a:rPr b="0" lang="en" sz="1800">
                <a:solidFill>
                  <a:srgbClr val="0C2240"/>
                </a:solidFill>
              </a:rPr>
              <a:t> that addresses accessibility to comply with the ADA and student requests </a:t>
            </a:r>
            <a:r>
              <a:rPr b="0" lang="en" sz="1800">
                <a:solidFill>
                  <a:srgbClr val="2154EF"/>
                </a:solidFill>
              </a:rPr>
              <a:t>to a proactive approach</a:t>
            </a:r>
            <a:r>
              <a:rPr b="0" lang="en" sz="1800">
                <a:solidFill>
                  <a:srgbClr val="0C2240"/>
                </a:solidFill>
              </a:rPr>
              <a:t> where all courses and events on campus are designed to accommodate all needs and improve the overall student experience.</a:t>
            </a:r>
            <a:endParaRPr b="0" sz="1800">
              <a:solidFill>
                <a:srgbClr val="0C224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rbit Webinars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